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81" r:id="rId2"/>
    <p:sldMasterId id="2147483662" r:id="rId3"/>
  </p:sldMasterIdLst>
  <p:sldIdLst>
    <p:sldId id="264" r:id="rId4"/>
    <p:sldId id="271" r:id="rId5"/>
    <p:sldId id="266" r:id="rId6"/>
    <p:sldId id="267" r:id="rId7"/>
    <p:sldId id="268" r:id="rId8"/>
    <p:sldId id="270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580706-4D21-3D43-A458-4358C669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42706"/>
            <a:ext cx="1061171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E20AB0-DBFC-F547-85C8-AA41D2151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83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446C-DC3E-CF47-9E0D-447DB7A9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F37E0-A66F-7748-8582-A842FA713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25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FFE520-52AD-944D-8301-7257F367A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8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580706-4D21-3D43-A458-4358C669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42706"/>
            <a:ext cx="1061171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E20AB0-DBFC-F547-85C8-AA41D2151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37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446C-DC3E-CF47-9E0D-447DB7A9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4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F37E0-A66F-7748-8582-A842FA713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255" y="1732546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FFE520-52AD-944D-8301-7257F367A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146" y="515671"/>
            <a:ext cx="10611710" cy="992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08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1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DD3BA1-8FCF-584D-BAAC-570FEFB49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118" y="882150"/>
            <a:ext cx="9580882" cy="1267695"/>
          </a:xfrm>
          <a:prstGeom prst="rect">
            <a:avLst/>
          </a:prstGeom>
        </p:spPr>
        <p:txBody>
          <a:bodyPr anchor="ctr"/>
          <a:lstStyle>
            <a:lvl1pPr algn="l">
              <a:defRPr sz="4000" b="0" i="0">
                <a:solidFill>
                  <a:schemeClr val="accent1"/>
                </a:solidFill>
                <a:latin typeface="DIN Pro Medium" panose="020B0504020101020102" pitchFamily="34" charset="0"/>
                <a:cs typeface="DIN Pro Medium" panose="020B0504020101020102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7F8257-13A0-EC4A-99F7-A95EB0099E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7120" y="2357754"/>
            <a:ext cx="9580880" cy="716969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D51A43-E5E5-7F46-A884-0E43FA7955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118" y="3700144"/>
            <a:ext cx="9580880" cy="3210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n-US" dirty="0"/>
              <a:t>CLICK TO EDIT MASTER DAY, MONTH DATE</a:t>
            </a:r>
          </a:p>
        </p:txBody>
      </p:sp>
    </p:spTree>
    <p:extLst>
      <p:ext uri="{BB962C8B-B14F-4D97-AF65-F5344CB8AC3E}">
        <p14:creationId xmlns:p14="http://schemas.microsoft.com/office/powerpoint/2010/main" val="17171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0A8156-FA4B-464A-B981-A635DE9BB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273" y="0"/>
            <a:ext cx="83275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354C0-AC98-DB47-8632-00278E247A70}"/>
              </a:ext>
            </a:extLst>
          </p:cNvPr>
          <p:cNvSpPr txBox="1"/>
          <p:nvPr userDrawn="1"/>
        </p:nvSpPr>
        <p:spPr>
          <a:xfrm>
            <a:off x="560566" y="957643"/>
            <a:ext cx="24847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DIN Pro Medium" panose="020B0504020101020102" pitchFamily="34" charset="0"/>
                <a:cs typeface="DIN Pro Medium" panose="020B0504020101020102" pitchFamily="34" charset="0"/>
              </a:rPr>
              <a:t>This PowerPoint template uses official DePaul brand colors. If you’re looking to use additional brand colors, please use the values associated with the color tints listed on this page.</a:t>
            </a:r>
          </a:p>
          <a:p>
            <a:endParaRPr lang="en-US" b="0" i="0" u="none" strike="noStrike" dirty="0">
              <a:solidFill>
                <a:schemeClr val="bg1">
                  <a:lumMod val="65000"/>
                </a:schemeClr>
              </a:solidFill>
              <a:effectLst/>
              <a:latin typeface="DIN Pro Medium" panose="020B0504020101020102" pitchFamily="34" charset="0"/>
              <a:cs typeface="DIN Pro Medium" panose="020B0504020101020102" pitchFamily="34" charset="0"/>
            </a:endParaRPr>
          </a:p>
          <a:p>
            <a:endParaRPr lang="en-US" b="0" i="0" dirty="0">
              <a:solidFill>
                <a:schemeClr val="bg1">
                  <a:lumMod val="65000"/>
                </a:schemeClr>
              </a:solidFill>
              <a:latin typeface="DIN Pro Medium" panose="020B0504020101020102" pitchFamily="34" charset="0"/>
              <a:cs typeface="DIN Pro Medium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5C91C4A-A4EF-EE48-AB90-77F09B8FAF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4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BCCFBA8-2246-1045-8C99-CDD1C50FBD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a blue sign&#10;&#10;Description automatically generated with low confidence">
            <a:extLst>
              <a:ext uri="{FF2B5EF4-FFF2-40B4-BE49-F238E27FC236}">
                <a16:creationId xmlns:a16="http://schemas.microsoft.com/office/drawing/2014/main" id="{43B8BC08-8F95-DE45-9107-84F413522C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fonts.adobe.com%2Ffonts%2Furw-din&amp;data=05%7C01%7CBROMAN%40depaul.edu%7C932325a0089f40ebce2e08dad2202b0f%7C750d3a3f1f464da28a647605e75ea2f9%7C0%7C0%7C638053332848937286%7CUnknown%7CTWFpbGZsb3d8eyJWIjoiMC4wLjAwMDAiLCJQIjoiV2luMzIiLCJBTiI6Ik1haWwiLCJXVCI6Mn0%3D%7C3000%7C%7C%7C&amp;sdata=W9jpd43UaUhp6%2FSq8O4BwQhAsMahHebm55iq6v7veSg%3D&amp;reserved=0" TargetMode="External"/><Relationship Id="rId2" Type="http://schemas.openxmlformats.org/officeDocument/2006/relationships/hyperlink" Target="https://nam10.safelinks.protection.outlook.com/?url=http%3A%2F%2Fgo.depaul.edu%2Fbrandproject&amp;data=05%7C01%7CBROMAN%40depaul.edu%7C932325a0089f40ebce2e08dad2202b0f%7C750d3a3f1f464da28a647605e75ea2f9%7C0%7C0%7C638053332848937286%7CUnknown%7CTWFpbGZsb3d8eyJWIjoiMC4wLjAwMDAiLCJQIjoiV2luMzIiLCJBTiI6Ik1haWwiLCJXVCI6Mn0%3D%7C3000%7C%7C%7C&amp;sdata=uOJ04j3gDbuxCBkEF1ldNblF%2FaT4RDW15ttydSJ0yys%3D&amp;reserved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niversitybrand@depaul.edu?subject=Branded%20Word%20Template" TargetMode="External"/><Relationship Id="rId5" Type="http://schemas.openxmlformats.org/officeDocument/2006/relationships/hyperlink" Target="https://nam10.safelinks.protection.outlook.com/?url=https%3A%2F%2Fpub.lucidpress.com%2FDePaulBrandHowTo%2F%23Uru6zvDlTJHDb&amp;data=05%7C01%7CBROMAN%40depaul.edu%7C932325a0089f40ebce2e08dad2202b0f%7C750d3a3f1f464da28a647605e75ea2f9%7C0%7C0%7C638053332848937286%7CUnknown%7CTWFpbGZsb3d8eyJWIjoiMC4wLjAwMDAiLCJQIjoiV2luMzIiLCJBTiI6Ik1haWwiLCJXVCI6Mn0%3D%7C3000%7C%7C%7C&amp;sdata=hxjjtrQ0APtsxFP4XSV2TUcDBqTBqC1v%2Fd%2FkDTZaU2w%3D&amp;reserved=0" TargetMode="External"/><Relationship Id="rId4" Type="http://schemas.openxmlformats.org/officeDocument/2006/relationships/hyperlink" Target="https://nam10.safelinks.protection.outlook.com/?url=https%3A%2F%2Ffonts.adobe.com%2Ffonts%2Ftenso&amp;data=05%7C01%7CBROMAN%40depaul.edu%7C932325a0089f40ebce2e08dad2202b0f%7C750d3a3f1f464da28a647605e75ea2f9%7C0%7C0%7C638053332848937286%7CUnknown%7CTWFpbGZsb3d8eyJWIjoiMC4wLjAwMDAiLCJQIjoiV2luMzIiLCJBTiI6Ik1haWwiLCJXVCI6Mn0%3D%7C3000%7C%7C%7C&amp;sdata=LSewtLujvbENkfYKLTl%2BqBN99ZkRnGbdSYyN6cHdeBU%3D&amp;reserved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DBC8-A3E1-C649-A484-F12B92402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63819-BC7B-4240-920C-5888100BF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Please see instructions on page 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E8D0C-E606-FB42-ADD0-9B0AD3EE5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952FA-D909-F939-B0A1-1E0D84BA6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837" y="1467025"/>
            <a:ext cx="10611710" cy="4351338"/>
          </a:xfrm>
        </p:spPr>
        <p:txBody>
          <a:bodyPr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dirty="0">
                <a:solidFill>
                  <a:srgbClr val="000000"/>
                </a:solidFill>
                <a:effectLst/>
                <a:latin typeface="DIN Pro Bold" panose="020B0504020101020102" pitchFamily="34" charset="0"/>
                <a:cs typeface="DIN Pro Bold" panose="020B0504020101020102" pitchFamily="34" charset="0"/>
              </a:rPr>
              <a:t>How to Use This Template</a:t>
            </a: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Text boxes throughout the document may be eliminated as necessary.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This document, including all text, graphs and graphics must follow the university’s brand guidelines around </a:t>
            </a:r>
            <a:r>
              <a:rPr lang="en-US" sz="1400" b="0" i="0" u="none" strike="noStrike" err="1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font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, colors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and logo.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Brand Basics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More information about brand guidelines can be found at 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DIN Pro Regular" panose="020B0504020101020102" pitchFamily="34" charset="0"/>
                <a:hlinkClick r:id="rId2" tooltip="Original URL:&#10;http://go.depaul.edu/brandproject&#10;&#10;Click to follow link."/>
              </a:rPr>
              <a:t>go.depaul.edu/brandproject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DePaul Colors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Approved brand colors—and shades of the colors—can be found on the last page of this template. You may enter the RBG/HEX value directly into your Color selector or use the “color picker” tool to hover and select a color from this page.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DePaul Fonts 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DIN Pro Regular" panose="020B0504020101020102" pitchFamily="34" charset="0"/>
                <a:hlinkClick r:id="rId3"/>
              </a:rPr>
              <a:t>URWDIN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DIN Pro Regular" panose="020B0504020101020102" pitchFamily="34" charset="0"/>
                <a:hlinkClick r:id="rId4"/>
              </a:rPr>
              <a:t>Tenso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Note: In the case you cannot get the brand fonts to load, please default to Arial or Helvetica in your document.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For more information on how to incorporate brand colors and fonts into Microsoft Office products, please refer to 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DIN Pro Regular" panose="020B0504020101020102" pitchFamily="34" charset="0"/>
                <a:hlinkClick r:id="rId5"/>
              </a:rPr>
              <a:t>this document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DIN Pro Regular" panose="020B0504020101020102" pitchFamily="34" charset="0"/>
              </a:rPr>
              <a:t>We encourage any comments or suggestions so that we can continue to update and improve this template. Email 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DIN Pro Regular" panose="020B0504020101020102" pitchFamily="34" charset="0"/>
                <a:hlinkClick r:id="rId6"/>
              </a:rPr>
              <a:t>universitybrand@depaul.edu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DIN Pro Regular" panose="020B0504020101020102" pitchFamily="34" charset="0"/>
              </a:rPr>
              <a:t>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86BF67-AF64-2FB6-70DF-E3288D1A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38" y="680409"/>
            <a:ext cx="10611710" cy="99298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PLEASE READ BEFORE EDITING TEMPLATE </a:t>
            </a:r>
          </a:p>
        </p:txBody>
      </p:sp>
    </p:spTree>
    <p:extLst>
      <p:ext uri="{BB962C8B-B14F-4D97-AF65-F5344CB8AC3E}">
        <p14:creationId xmlns:p14="http://schemas.microsoft.com/office/powerpoint/2010/main" val="157601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44DC06-4C4C-114D-A6E6-8EA469468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52021-2AEC-E247-8191-0D0AD697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53A96-9748-B54F-A2F5-64028124B3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4CE8-55D2-9F4C-AE71-CFE038DA61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F03313-093C-6542-A124-CDBFD970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A6D4A5-350A-BF42-BB5D-1A1563C9A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4F717-17C2-8447-959D-9AA99FE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1E4D85-2853-5B4B-9EA2-53DBAAA632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EF5E-F4A4-6B41-8928-D3EE7DD9F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3520FD-4D72-754C-AD77-D2B77FB9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6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14004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DePaul Brand 2021">
      <a:dk1>
        <a:srgbClr val="000000"/>
      </a:dk1>
      <a:lt1>
        <a:srgbClr val="FFFFFF"/>
      </a:lt1>
      <a:dk2>
        <a:srgbClr val="004277"/>
      </a:dk2>
      <a:lt2>
        <a:srgbClr val="E7E6E6"/>
      </a:lt2>
      <a:accent1>
        <a:srgbClr val="0057B7"/>
      </a:accent1>
      <a:accent2>
        <a:srgbClr val="AF272F"/>
      </a:accent2>
      <a:accent3>
        <a:srgbClr val="999999"/>
      </a:accent3>
      <a:accent4>
        <a:srgbClr val="3E6790"/>
      </a:accent4>
      <a:accent5>
        <a:srgbClr val="3379C5"/>
      </a:accent5>
      <a:accent6>
        <a:srgbClr val="6E8D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A64F4C2A5604FAC55642FE06F8B1A" ma:contentTypeVersion="3" ma:contentTypeDescription="Create a new document." ma:contentTypeScope="" ma:versionID="6263085d357f65b66154c94d625169c1">
  <xsd:schema xmlns:xsd="http://www.w3.org/2001/XMLSchema" xmlns:xs="http://www.w3.org/2001/XMLSchema" xmlns:p="http://schemas.microsoft.com/office/2006/metadata/properties" xmlns:ns1="http://schemas.microsoft.com/sharepoint/v3" xmlns:ns3="f6e71dcb-8557-4687-8b6c-f422ebe44608" targetNamespace="http://schemas.microsoft.com/office/2006/metadata/properties" ma:root="true" ma:fieldsID="8c56011b5a03105db0299bf4e58de31d" ns1:_="" ns3:_="">
    <xsd:import namespace="http://schemas.microsoft.com/sharepoint/v3"/>
    <xsd:import namespace="f6e71dcb-8557-4687-8b6c-f422ebe446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71dcb-8557-4687-8b6c-f422ebe44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561114-D4CC-4A59-B21A-18373D833935}"/>
</file>

<file path=customXml/itemProps2.xml><?xml version="1.0" encoding="utf-8"?>
<ds:datastoreItem xmlns:ds="http://schemas.openxmlformats.org/officeDocument/2006/customXml" ds:itemID="{70F666BC-390E-412E-B2F4-DF933CAD10F8}"/>
</file>

<file path=customXml/itemProps3.xml><?xml version="1.0" encoding="utf-8"?>
<ds:datastoreItem xmlns:ds="http://schemas.openxmlformats.org/officeDocument/2006/customXml" ds:itemID="{472BB6B1-EFB4-46A6-B9EF-65FDDA20D7CC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203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DIN Pro Bold</vt:lpstr>
      <vt:lpstr>DIN Pro Medium</vt:lpstr>
      <vt:lpstr>DIN Pro Regular</vt:lpstr>
      <vt:lpstr>1_Custom Design</vt:lpstr>
      <vt:lpstr>2_Custom Design</vt:lpstr>
      <vt:lpstr>2_Office Theme</vt:lpstr>
      <vt:lpstr>PowerPoint Presentation</vt:lpstr>
      <vt:lpstr>PLEASE READ BEFORE EDITING TEMPLATE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Beth</dc:creator>
  <cp:lastModifiedBy>Bosma, Tracy</cp:lastModifiedBy>
  <cp:revision>54</cp:revision>
  <dcterms:created xsi:type="dcterms:W3CDTF">2022-01-25T15:51:32Z</dcterms:created>
  <dcterms:modified xsi:type="dcterms:W3CDTF">2022-12-19T20:22:26Z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0x010100323A64F4C2A5604FAC55642FE06F8B1A</vt:lpwstr>
  </property>
</Properties>
</file>