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2" r:id="rId3"/>
    <p:sldMasterId id="2147483677" r:id="rId4"/>
  </p:sldMasterIdLst>
  <p:sldIdLst>
    <p:sldId id="268" r:id="rId5"/>
    <p:sldId id="267" r:id="rId6"/>
    <p:sldId id="265" r:id="rId7"/>
    <p:sldId id="258" r:id="rId8"/>
    <p:sldId id="259" r:id="rId9"/>
    <p:sldId id="260" r:id="rId10"/>
    <p:sldId id="25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A4CB66-D1B4-A84D-B8F8-FE076C91A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7434" y="2179586"/>
            <a:ext cx="6856379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153A62-3B68-9147-ABD6-9106F573C6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7435" y="952551"/>
            <a:ext cx="6856378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2193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217958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65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958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217958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D60D64-D94F-784C-AC66-A378880394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77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0EED1E-1B3B-7848-B61F-2679AEA92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197" y="2179586"/>
            <a:ext cx="6856379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2E0D2D-437D-ED44-98BA-D0EB1864AF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4198" y="952551"/>
            <a:ext cx="6856378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71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8939" y="2334342"/>
            <a:ext cx="8072927" cy="1267695"/>
          </a:xfrm>
          <a:prstGeom prst="rect">
            <a:avLst/>
          </a:prstGeom>
        </p:spPr>
        <p:txBody>
          <a:bodyPr anchor="ctr"/>
          <a:lstStyle>
            <a:lvl1pPr algn="l">
              <a:defRPr sz="4400" b="0" i="0">
                <a:solidFill>
                  <a:schemeClr val="accent2"/>
                </a:solidFill>
                <a:latin typeface="DIN Pro Medium" panose="020B0504020101020102" pitchFamily="34" charset="0"/>
                <a:cs typeface="DIN Pro Medium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9556" y="5237845"/>
            <a:ext cx="2393157" cy="32101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MASTER DAY, MONTH 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D95FC-59CD-9E63-56CB-37C3299B82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59013" y="3911600"/>
            <a:ext cx="8072436" cy="863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="0" i="0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**Please see instructions on page 2</a:t>
            </a:r>
          </a:p>
        </p:txBody>
      </p:sp>
    </p:spTree>
    <p:extLst>
      <p:ext uri="{BB962C8B-B14F-4D97-AF65-F5344CB8AC3E}">
        <p14:creationId xmlns:p14="http://schemas.microsoft.com/office/powerpoint/2010/main" val="1717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217958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13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65260B6-1768-AD46-A9B6-93A0AFE044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614738" cy="6858000"/>
          </a:xfrm>
          <a:custGeom>
            <a:avLst/>
            <a:gdLst>
              <a:gd name="connsiteX0" fmla="*/ 0 w 3614738"/>
              <a:gd name="connsiteY0" fmla="*/ 0 h 6858000"/>
              <a:gd name="connsiteX1" fmla="*/ 3614738 w 3614738"/>
              <a:gd name="connsiteY1" fmla="*/ 0 h 6858000"/>
              <a:gd name="connsiteX2" fmla="*/ 3614738 w 3614738"/>
              <a:gd name="connsiteY2" fmla="*/ 897489 h 6858000"/>
              <a:gd name="connsiteX3" fmla="*/ 1108105 w 3614738"/>
              <a:gd name="connsiteY3" fmla="*/ 897489 h 6858000"/>
              <a:gd name="connsiteX4" fmla="*/ 1108105 w 3614738"/>
              <a:gd name="connsiteY4" fmla="*/ 2023251 h 6858000"/>
              <a:gd name="connsiteX5" fmla="*/ 3614738 w 3614738"/>
              <a:gd name="connsiteY5" fmla="*/ 2023251 h 6858000"/>
              <a:gd name="connsiteX6" fmla="*/ 3614738 w 3614738"/>
              <a:gd name="connsiteY6" fmla="*/ 6858000 h 6858000"/>
              <a:gd name="connsiteX7" fmla="*/ 0 w 361473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4738" h="6858000">
                <a:moveTo>
                  <a:pt x="0" y="0"/>
                </a:moveTo>
                <a:lnTo>
                  <a:pt x="3614738" y="0"/>
                </a:lnTo>
                <a:lnTo>
                  <a:pt x="3614738" y="897489"/>
                </a:lnTo>
                <a:lnTo>
                  <a:pt x="1108105" y="897489"/>
                </a:lnTo>
                <a:lnTo>
                  <a:pt x="1108105" y="2023251"/>
                </a:lnTo>
                <a:lnTo>
                  <a:pt x="3614738" y="2023251"/>
                </a:lnTo>
                <a:lnTo>
                  <a:pt x="36147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189" y="2710357"/>
            <a:ext cx="7157705" cy="1267695"/>
          </a:xfrm>
          <a:prstGeom prst="rect">
            <a:avLst/>
          </a:prstGeom>
        </p:spPr>
        <p:txBody>
          <a:bodyPr anchor="ctr"/>
          <a:lstStyle>
            <a:lvl1pPr algn="l">
              <a:defRPr sz="4400" b="0" i="0">
                <a:solidFill>
                  <a:schemeClr val="accent2"/>
                </a:solidFill>
                <a:latin typeface="DIN Pro Medium" panose="020B0504020101020102" pitchFamily="34" charset="0"/>
                <a:cs typeface="DIN Pro Medium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26190" y="4105048"/>
            <a:ext cx="7157704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6891" y="5686424"/>
            <a:ext cx="2427004" cy="27408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MASTER DAY, MONTH DATE</a:t>
            </a:r>
          </a:p>
        </p:txBody>
      </p:sp>
    </p:spTree>
    <p:extLst>
      <p:ext uri="{BB962C8B-B14F-4D97-AF65-F5344CB8AC3E}">
        <p14:creationId xmlns:p14="http://schemas.microsoft.com/office/powerpoint/2010/main" val="42333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A79F8E28-CFE1-0649-9D73-6F1D2909FC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EACBA890-05F3-B248-A23A-FF1D667E481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71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B573919-353F-5C46-891C-8AA4117124F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E51CEA6E-4DB4-D549-A032-3B4B1EF8CE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4E4D867-3CF3-9746-8946-B050D2091E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8105" y="897489"/>
            <a:ext cx="4178269" cy="11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fonts.adobe.com%2Ffonts%2Furw-din&amp;data=05%7C01%7CBROMAN%40depaul.edu%7C932325a0089f40ebce2e08dad2202b0f%7C750d3a3f1f464da28a647605e75ea2f9%7C0%7C0%7C638053332848937286%7CUnknown%7CTWFpbGZsb3d8eyJWIjoiMC4wLjAwMDAiLCJQIjoiV2luMzIiLCJBTiI6Ik1haWwiLCJXVCI6Mn0%3D%7C3000%7C%7C%7C&amp;sdata=W9jpd43UaUhp6%2FSq8O4BwQhAsMahHebm55iq6v7veSg%3D&amp;reserved=0" TargetMode="External"/><Relationship Id="rId2" Type="http://schemas.openxmlformats.org/officeDocument/2006/relationships/hyperlink" Target="https://nam10.safelinks.protection.outlook.com/?url=http%3A%2F%2Fgo.depaul.edu%2Fbrandproject&amp;data=05%7C01%7CBROMAN%40depaul.edu%7C932325a0089f40ebce2e08dad2202b0f%7C750d3a3f1f464da28a647605e75ea2f9%7C0%7C0%7C638053332848937286%7CUnknown%7CTWFpbGZsb3d8eyJWIjoiMC4wLjAwMDAiLCJQIjoiV2luMzIiLCJBTiI6Ik1haWwiLCJXVCI6Mn0%3D%7C3000%7C%7C%7C&amp;sdata=uOJ04j3gDbuxCBkEF1ldNblF%2FaT4RDW15ttydSJ0yys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niversitybrand@depaul.edu?subject=Branded%20Word%20Template" TargetMode="External"/><Relationship Id="rId5" Type="http://schemas.openxmlformats.org/officeDocument/2006/relationships/hyperlink" Target="https://nam10.safelinks.protection.outlook.com/?url=https%3A%2F%2Fpub.lucidpress.com%2FDePaulBrandHowTo%2F%23Uru6zvDlTJHDb&amp;data=05%7C01%7CBROMAN%40depaul.edu%7C932325a0089f40ebce2e08dad2202b0f%7C750d3a3f1f464da28a647605e75ea2f9%7C0%7C0%7C638053332848937286%7CUnknown%7CTWFpbGZsb3d8eyJWIjoiMC4wLjAwMDAiLCJQIjoiV2luMzIiLCJBTiI6Ik1haWwiLCJXVCI6Mn0%3D%7C3000%7C%7C%7C&amp;sdata=hxjjtrQ0APtsxFP4XSV2TUcDBqTBqC1v%2Fd%2FkDTZaU2w%3D&amp;reserved=0" TargetMode="External"/><Relationship Id="rId4" Type="http://schemas.openxmlformats.org/officeDocument/2006/relationships/hyperlink" Target="https://nam10.safelinks.protection.outlook.com/?url=https%3A%2F%2Ffonts.adobe.com%2Ffonts%2Ftenso&amp;data=05%7C01%7CBROMAN%40depaul.edu%7C932325a0089f40ebce2e08dad2202b0f%7C750d3a3f1f464da28a647605e75ea2f9%7C0%7C0%7C638053332848937286%7CUnknown%7CTWFpbGZsb3d8eyJWIjoiMC4wLjAwMDAiLCJQIjoiV2luMzIiLCJBTiI6Ik1haWwiLCJXVCI6Mn0%3D%7C3000%7C%7C%7C&amp;sdata=LSewtLujvbENkfYKLTl%2BqBN99ZkRnGbdSYyN6cHdeBU%3D&amp;reserved=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F3E2-D022-2C56-F0A7-FBAA2F9C3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640F1-06CE-C9FE-A9C7-63296C7E0B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490C6-9303-C1F5-30EF-C44073F20D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Please see instructions on page 2</a:t>
            </a:r>
          </a:p>
        </p:txBody>
      </p:sp>
    </p:spTree>
    <p:extLst>
      <p:ext uri="{BB962C8B-B14F-4D97-AF65-F5344CB8AC3E}">
        <p14:creationId xmlns:p14="http://schemas.microsoft.com/office/powerpoint/2010/main" val="269801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952FA-D909-F939-B0A1-1E0D84BA6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467025"/>
            <a:ext cx="10611710" cy="4351338"/>
          </a:xfrm>
        </p:spPr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u="none" strike="noStrike" dirty="0">
                <a:solidFill>
                  <a:srgbClr val="000000"/>
                </a:solidFill>
                <a:effectLst/>
                <a:latin typeface="DIN Pro Bold" panose="020B0504020101020102" pitchFamily="34" charset="0"/>
                <a:cs typeface="DIN Pro Bold" panose="020B0504020101020102" pitchFamily="34" charset="0"/>
              </a:rPr>
              <a:t>How to Use This Template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Text boxes throughout the document may be eliminated as necessary.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This document, including all text, graphs and graphics must follow the university’s brand guidelines around </a:t>
            </a:r>
            <a:r>
              <a:rPr lang="en-US" sz="1400" b="0" i="0" u="none" strike="noStrike" err="1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font</a:t>
            </a:r>
            <a:r>
              <a:rPr lang="en-US" sz="1400" b="0" i="0" u="none" strike="noStrike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, colors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and logo.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Brand Basics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More information about brand guidelines can be found at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2" tooltip="Original URL:&#10;http://go.depaul.edu/brandproject&#10;&#10;Click to follow link."/>
              </a:rPr>
              <a:t>go.depaul.edu/brandproject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DePaul Colors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Approved brand colors—and shades of the colors—can be found on the last page of this template. You may enter the RBG/HEX value directly into your Color selector or use the “color picker” tool to hover and select a color from this page.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DePaul Fonts 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3"/>
              </a:rPr>
              <a:t>URWDIN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4"/>
              </a:rPr>
              <a:t>Tenso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Note: In the case you cannot get the brand fonts to load, please default to Arial or Helvetica in your document.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For more information on how to incorporate brand colors and fonts into Microsoft Office products, please refer to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5"/>
              </a:rPr>
              <a:t>this document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We encourage any comments or suggestions so that we can continue to update and improve this template. Email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6"/>
              </a:rPr>
              <a:t>universitybrand@depaul.edu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E86BF67-AF64-2FB6-70DF-E3288D1AB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838" y="680409"/>
            <a:ext cx="10611710" cy="99298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PLEASE READ BEFORE EDITING TEMPLATE </a:t>
            </a:r>
          </a:p>
        </p:txBody>
      </p:sp>
    </p:spTree>
    <p:extLst>
      <p:ext uri="{BB962C8B-B14F-4D97-AF65-F5344CB8AC3E}">
        <p14:creationId xmlns:p14="http://schemas.microsoft.com/office/powerpoint/2010/main" val="15760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FEB4D72-E709-E64C-A7AE-1D7D707D8E9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E6BC75-221F-914B-AC69-0ED24627D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82C82A2-D6AA-8644-AB71-A466545B9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14A60-2208-284B-BEEF-FFC99C6F1F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CC5D3-1088-2E49-8714-6C1B52F5D2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B3BE38-99F7-9D49-B02E-19D85BD8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6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7FA12E-5927-C540-A75C-2450A05BFE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26A5-F3B9-1149-90B5-E33FA3F0B5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A1E4F8-1B39-CC4D-853D-6C73F76A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8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9F29C5-3996-D543-85CC-D18D268020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E12206-1160-6E45-A37D-EF96382D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216332B-E2E2-E047-9B7C-3CFF2F159D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</p:spPr>
      </p:sp>
    </p:spTree>
    <p:extLst>
      <p:ext uri="{BB962C8B-B14F-4D97-AF65-F5344CB8AC3E}">
        <p14:creationId xmlns:p14="http://schemas.microsoft.com/office/powerpoint/2010/main" val="309447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728070-F44A-AD44-BCE8-8D2992F0EB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82B6E3-3D34-A546-BD6A-1EC1630D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6C4C91-82D4-8042-B963-A067FC0C25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777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797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3A64F4C2A5604FAC55642FE06F8B1A" ma:contentTypeVersion="3" ma:contentTypeDescription="Create a new document." ma:contentTypeScope="" ma:versionID="6263085d357f65b66154c94d625169c1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8c56011b5a03105db0299bf4e58de31d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08D493-1717-48A5-8AE9-F51AA1F51C01}"/>
</file>

<file path=customXml/itemProps2.xml><?xml version="1.0" encoding="utf-8"?>
<ds:datastoreItem xmlns:ds="http://schemas.openxmlformats.org/officeDocument/2006/customXml" ds:itemID="{A2E4DFBC-B515-4ECA-9393-16116DB7788E}"/>
</file>

<file path=customXml/itemProps3.xml><?xml version="1.0" encoding="utf-8"?>
<ds:datastoreItem xmlns:ds="http://schemas.openxmlformats.org/officeDocument/2006/customXml" ds:itemID="{4CB1AC0D-A653-4AB8-8D8A-D3E6A8EE86EC}"/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203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DIN Pro Bold</vt:lpstr>
      <vt:lpstr>DIN Pro Medium</vt:lpstr>
      <vt:lpstr>DIN Pro Regular</vt:lpstr>
      <vt:lpstr>1_Office Theme</vt:lpstr>
      <vt:lpstr>Custom Design</vt:lpstr>
      <vt:lpstr>2_Office Theme</vt:lpstr>
      <vt:lpstr>3_Office Theme</vt:lpstr>
      <vt:lpstr>PowerPoint Presentation</vt:lpstr>
      <vt:lpstr>PLEASE READ BEFORE EDITING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Bosma, Tracy</cp:lastModifiedBy>
  <cp:revision>70</cp:revision>
  <dcterms:created xsi:type="dcterms:W3CDTF">2022-01-25T15:51:32Z</dcterms:created>
  <dcterms:modified xsi:type="dcterms:W3CDTF">2022-12-19T20:22:18Z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0x010100323A64F4C2A5604FAC55642FE06F8B1A</vt:lpwstr>
  </property>
</Properties>
</file>