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2" r:id="rId3"/>
  </p:sldMasterIdLst>
  <p:sldIdLst>
    <p:sldId id="262" r:id="rId4"/>
    <p:sldId id="268" r:id="rId5"/>
    <p:sldId id="263" r:id="rId6"/>
    <p:sldId id="264" r:id="rId7"/>
    <p:sldId id="265" r:id="rId8"/>
    <p:sldId id="266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70DDA-6B6D-7E47-AE1D-D920C92E3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6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444BC0-5E4B-5C49-A5CE-69F1A0B96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287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A5DA9A-AB66-3049-8F85-E37B54338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287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078C4-B19C-9449-9277-6BC37FD7A02A}"/>
              </a:ext>
            </a:extLst>
          </p:cNvPr>
          <p:cNvSpPr/>
          <p:nvPr userDrawn="1"/>
        </p:nvSpPr>
        <p:spPr>
          <a:xfrm>
            <a:off x="462287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70DDA-6B6D-7E47-AE1D-D920C92E3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64000" cy="3349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444BC0-5E4B-5C49-A5CE-69F1A0B96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287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A5DA9A-AB66-3049-8F85-E37B54338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287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078C4-B19C-9449-9277-6BC37FD7A02A}"/>
              </a:ext>
            </a:extLst>
          </p:cNvPr>
          <p:cNvSpPr/>
          <p:nvPr userDrawn="1"/>
        </p:nvSpPr>
        <p:spPr>
          <a:xfrm>
            <a:off x="462287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91653-CC48-C34D-96ED-68A7E88B33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508310"/>
            <a:ext cx="4073525" cy="3349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9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11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11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786A47-6324-4543-90AB-05D9D61AE82C}"/>
              </a:ext>
            </a:extLst>
          </p:cNvPr>
          <p:cNvSpPr/>
          <p:nvPr userDrawn="1"/>
        </p:nvSpPr>
        <p:spPr>
          <a:xfrm>
            <a:off x="95511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5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117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5228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F20582-956F-0841-9603-196B36929FAB}"/>
              </a:ext>
            </a:extLst>
          </p:cNvPr>
          <p:cNvSpPr/>
          <p:nvPr userDrawn="1"/>
        </p:nvSpPr>
        <p:spPr>
          <a:xfrm>
            <a:off x="95511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F969B8-F218-7044-926B-39F3006A4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11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477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11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11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729197-ACA3-9E4C-9708-998968BF4CA1}"/>
              </a:ext>
            </a:extLst>
          </p:cNvPr>
          <p:cNvSpPr/>
          <p:nvPr userDrawn="1"/>
        </p:nvSpPr>
        <p:spPr>
          <a:xfrm>
            <a:off x="95511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71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0161" y="2557227"/>
            <a:ext cx="6939279" cy="1781093"/>
          </a:xfrm>
          <a:prstGeom prst="rect">
            <a:avLst/>
          </a:prstGeom>
        </p:spPr>
        <p:txBody>
          <a:bodyPr anchor="ctr"/>
          <a:lstStyle>
            <a:lvl1pPr algn="l">
              <a:defRPr sz="4400" b="1" i="0">
                <a:solidFill>
                  <a:schemeClr val="accent1"/>
                </a:solidFill>
                <a:latin typeface="DIN Pro Bold" panose="020B0504020101020102" pitchFamily="34" charset="0"/>
                <a:cs typeface="DIN Pro Bold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0161" y="4479712"/>
            <a:ext cx="6939279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5630281"/>
            <a:ext cx="6939279" cy="3210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CLICK TO EDIT MASTER DAY, MONTH DATE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F4930-B581-E143-819F-557EDC52EF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90000" y="1"/>
            <a:ext cx="3302000" cy="3331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61B6D66-D2A2-2D4B-8056-1A977C1F41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90000" y="3526971"/>
            <a:ext cx="3302000" cy="3331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217958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95255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578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EA9C40CF-2C8F-F948-9782-1096C3C7C9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90AFAF75-A89D-464A-9B9F-53DC34B5B4C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7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4D61251-0899-F947-93F5-7F47515E00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5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75" r:id="rId3"/>
    <p:sldLayoutId id="214748367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s%3A%2F%2Ffonts.adobe.com%2Ffonts%2Furw-din&amp;data=05%7C01%7CBROMAN%40depaul.edu%7C932325a0089f40ebce2e08dad2202b0f%7C750d3a3f1f464da28a647605e75ea2f9%7C0%7C0%7C638053332848937286%7CUnknown%7CTWFpbGZsb3d8eyJWIjoiMC4wLjAwMDAiLCJQIjoiV2luMzIiLCJBTiI6Ik1haWwiLCJXVCI6Mn0%3D%7C3000%7C%7C%7C&amp;sdata=W9jpd43UaUhp6%2FSq8O4BwQhAsMahHebm55iq6v7veSg%3D&amp;reserved=0" TargetMode="External"/><Relationship Id="rId2" Type="http://schemas.openxmlformats.org/officeDocument/2006/relationships/hyperlink" Target="https://nam10.safelinks.protection.outlook.com/?url=http%3A%2F%2Fgo.depaul.edu%2Fbrandproject&amp;data=05%7C01%7CBROMAN%40depaul.edu%7C932325a0089f40ebce2e08dad2202b0f%7C750d3a3f1f464da28a647605e75ea2f9%7C0%7C0%7C638053332848937286%7CUnknown%7CTWFpbGZsb3d8eyJWIjoiMC4wLjAwMDAiLCJQIjoiV2luMzIiLCJBTiI6Ik1haWwiLCJXVCI6Mn0%3D%7C3000%7C%7C%7C&amp;sdata=uOJ04j3gDbuxCBkEF1ldNblF%2FaT4RDW15ttydSJ0yys%3D&amp;reserved=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universitybrand@depaul.edu?subject=Branded%20Word%20Template" TargetMode="External"/><Relationship Id="rId5" Type="http://schemas.openxmlformats.org/officeDocument/2006/relationships/hyperlink" Target="https://nam10.safelinks.protection.outlook.com/?url=https%3A%2F%2Fpub.lucidpress.com%2FDePaulBrandHowTo%2F%23Uru6zvDlTJHDb&amp;data=05%7C01%7CBROMAN%40depaul.edu%7C932325a0089f40ebce2e08dad2202b0f%7C750d3a3f1f464da28a647605e75ea2f9%7C0%7C0%7C638053332848937286%7CUnknown%7CTWFpbGZsb3d8eyJWIjoiMC4wLjAwMDAiLCJQIjoiV2luMzIiLCJBTiI6Ik1haWwiLCJXVCI6Mn0%3D%7C3000%7C%7C%7C&amp;sdata=hxjjtrQ0APtsxFP4XSV2TUcDBqTBqC1v%2Fd%2FkDTZaU2w%3D&amp;reserved=0" TargetMode="External"/><Relationship Id="rId4" Type="http://schemas.openxmlformats.org/officeDocument/2006/relationships/hyperlink" Target="https://nam10.safelinks.protection.outlook.com/?url=https%3A%2F%2Ffonts.adobe.com%2Ffonts%2Ftenso&amp;data=05%7C01%7CBROMAN%40depaul.edu%7C932325a0089f40ebce2e08dad2202b0f%7C750d3a3f1f464da28a647605e75ea2f9%7C0%7C0%7C638053332848937286%7CUnknown%7CTWFpbGZsb3d8eyJWIjoiMC4wLjAwMDAiLCJQIjoiV2luMzIiLCJBTiI6Ik1haWwiLCJXVCI6Mn0%3D%7C3000%7C%7C%7C&amp;sdata=LSewtLujvbENkfYKLTl%2BqBN99ZkRnGbdSYyN6cHdeBU%3D&amp;reserved=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00724-48DD-8944-9C03-A27BF545C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45934-B3A5-D243-B517-6B23ABB8B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see instructions on page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2D075-5085-514D-B872-08D464BE34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13C4C5C-5606-F841-9A0B-DE2640E02C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B4B89B-15FF-5040-BC3A-3E1F6E8072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435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952FA-D909-F939-B0A1-1E0D84BA62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u="none" strike="noStrike" dirty="0">
                <a:solidFill>
                  <a:srgbClr val="000000"/>
                </a:solidFill>
                <a:effectLst/>
                <a:latin typeface="DIN Pro Bold" panose="020B0504020101020102" pitchFamily="34" charset="0"/>
                <a:cs typeface="DIN Pro Bold" panose="020B0504020101020102" pitchFamily="34" charset="0"/>
              </a:rPr>
              <a:t>How to Use This Template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Text boxes throughout the document may be eliminated as necessary.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This document, including all text, graphs and graphics must follow the university’s brand guidelines around </a:t>
            </a:r>
            <a:r>
              <a:rPr lang="en-US" sz="1400" b="0" i="0" u="none" strike="noStrike" err="1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font</a:t>
            </a:r>
            <a:r>
              <a:rPr lang="en-US" sz="1400" b="0" i="0" u="none" strike="noStrike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, colors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and logo.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DIN Pro Bold" panose="020B0504020101020102" pitchFamily="34" charset="0"/>
                <a:cs typeface="DIN Pro Bold" panose="020B0504020101020102" pitchFamily="34" charset="0"/>
              </a:rPr>
              <a:t>Brand Basics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More information about brand guidelines can be found at 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2" tooltip="Original URL:&#10;http://go.depaul.edu/brandproject&#10;&#10;Click to follow link."/>
              </a:rPr>
              <a:t>go.depaul.edu/brandproject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DIN Pro Bold" panose="020B0504020101020102" pitchFamily="34" charset="0"/>
                <a:cs typeface="DIN Pro Bold" panose="020B0504020101020102" pitchFamily="34" charset="0"/>
              </a:rPr>
              <a:t>DePaul Colors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Approved brand colors—and shades of the colors—can be found on the last page of this template. You may enter the RBG/HEX value directly into your Color selector or use the “color picker” tool to hover and select a color from this page.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DIN Pro Bold" panose="020B0504020101020102" pitchFamily="34" charset="0"/>
                <a:cs typeface="DIN Pro Bold" panose="020B0504020101020102" pitchFamily="34" charset="0"/>
              </a:rPr>
              <a:t>DePaul Fonts </a:t>
            </a: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3"/>
              </a:rPr>
              <a:t>URWDIN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4"/>
              </a:rPr>
              <a:t>Tenso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Note: In the case you cannot get the brand fonts to load, please default to Arial or Helvetica in your document.</a:t>
            </a:r>
            <a:endParaRPr lang="en-US" sz="11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For more information on how to incorporate brand colors and fonts into Microsoft Office products, please refer to 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5"/>
              </a:rPr>
              <a:t>this document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 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DIN Pro Regular" panose="020B0504020101020102" pitchFamily="34" charset="0"/>
              </a:rPr>
              <a:t>We encourage any comments or suggestions so that we can continue to update and improve this template. Email 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  <a:hlinkClick r:id="rId6"/>
              </a:rPr>
              <a:t>universitybrand@depaul.edu</a:t>
            </a:r>
            <a:r>
              <a:rPr lang="en-US" sz="1400" b="0" i="0" u="sng" strike="noStrike" dirty="0">
                <a:solidFill>
                  <a:srgbClr val="0000FF"/>
                </a:solidFill>
                <a:effectLst/>
                <a:latin typeface="DIN Pro Regular" panose="020B0504020101020102" pitchFamily="34" charset="0"/>
              </a:rPr>
              <a:t>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E86BF67-AF64-2FB6-70DF-E3288D1AB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576631"/>
            <a:ext cx="10698148" cy="99298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PLEASE READ BEFORE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EDITING TEMPLATE </a:t>
            </a:r>
          </a:p>
        </p:txBody>
      </p:sp>
    </p:spTree>
    <p:extLst>
      <p:ext uri="{BB962C8B-B14F-4D97-AF65-F5344CB8AC3E}">
        <p14:creationId xmlns:p14="http://schemas.microsoft.com/office/powerpoint/2010/main" val="15760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9A7ED9-5EC7-B04B-A11C-BB64657E3D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F432FB-F912-7349-94AA-70FB04FA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3888B3-BDA9-4748-B53D-2DD0D1079D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3021-0CF3-4942-B997-7B65CD1D64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6C1030-09D6-CD45-8F61-BA42AE59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CDF5818-BFEB-0349-8067-DEAC6A63ED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E8849-B7AF-F341-A5CD-9AC2FB61EC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D823C6-186C-4344-8C91-E7FAE928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15F6E77-6D02-FC41-89B4-D7E3BA8ED7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4103F-C740-4848-B2BD-DD95D3168C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067443-F3E5-C545-848A-EE56D030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9B1ED09-A3D3-9243-BF2C-5DBC264C99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BE87-2562-1547-81B2-8F6DD341CC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B6DC7D-97B8-0A48-B47E-E6F9ECE7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CB4151D-90BD-5043-B97E-81BF18CAAA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4165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797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3A64F4C2A5604FAC55642FE06F8B1A" ma:contentTypeVersion="3" ma:contentTypeDescription="Create a new document." ma:contentTypeScope="" ma:versionID="6263085d357f65b66154c94d625169c1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8c56011b5a03105db0299bf4e58de31d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1A37BB-A32A-4ADC-9041-9AFB5F828067}"/>
</file>

<file path=customXml/itemProps2.xml><?xml version="1.0" encoding="utf-8"?>
<ds:datastoreItem xmlns:ds="http://schemas.openxmlformats.org/officeDocument/2006/customXml" ds:itemID="{7C66A7EF-45D2-4AAC-9683-3BFF1B9BA70C}"/>
</file>

<file path=customXml/itemProps3.xml><?xml version="1.0" encoding="utf-8"?>
<ds:datastoreItem xmlns:ds="http://schemas.openxmlformats.org/officeDocument/2006/customXml" ds:itemID="{079DD42F-72B4-4E4E-813B-B0888CA33C8D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204</Words>
  <Application>Microsoft Macintosh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DIN Pro Bold</vt:lpstr>
      <vt:lpstr>DIN Pro Medium</vt:lpstr>
      <vt:lpstr>DIN Pro Regular</vt:lpstr>
      <vt:lpstr>1_Office Theme</vt:lpstr>
      <vt:lpstr>Custom Design</vt:lpstr>
      <vt:lpstr>2_Office Theme</vt:lpstr>
      <vt:lpstr>PowerPoint Presentation</vt:lpstr>
      <vt:lpstr>PLEASE READ BEFORE  EDITING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Bosma, Tracy</cp:lastModifiedBy>
  <cp:revision>55</cp:revision>
  <dcterms:created xsi:type="dcterms:W3CDTF">2022-01-25T15:51:32Z</dcterms:created>
  <dcterms:modified xsi:type="dcterms:W3CDTF">2022-12-19T20:23:26Z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0x010100323A64F4C2A5604FAC55642FE06F8B1A</vt:lpwstr>
  </property>
</Properties>
</file>