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entation.xml" ContentType="application/vnd.openxmlformats-officedocument.presentationml.presentation.main+xml"/>
  <Override PartName="/ppt/slideLayouts/slideLayout28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39.xml" ContentType="application/vnd.openxmlformats-officedocument.presentationml.slideLayout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slideLayouts/slideLayout3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Masters/slideMaster8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1.xml" ContentType="application/vnd.openxmlformats-officedocument.presentationml.slideMaster+xml"/>
  <Override PartName="/ppt/slideLayouts/slideLayout5.xml" ContentType="application/vnd.openxmlformats-officedocument.presentationml.slideLayout+xml"/>
  <Override PartName="/ppt/theme/theme9.xml" ContentType="application/vnd.openxmlformats-officedocument.theme+xml"/>
  <Override PartName="/ppt/theme/theme8.xml" ContentType="application/vnd.openxmlformats-officedocument.theme+xml"/>
  <Override PartName="/ppt/theme/theme6.xml" ContentType="application/vnd.openxmlformats-officedocument.theme+xml"/>
  <Override PartName="/ppt/theme/theme5.xml" ContentType="application/vnd.openxmlformats-officedocument.theme+xml"/>
  <Override PartName="/ppt/theme/theme4.xml" ContentType="application/vnd.openxmlformats-officedocument.theme+xml"/>
  <Override PartName="/ppt/theme/theme7.xml" ContentType="application/vnd.openxmlformats-officedocument.theme+xml"/>
  <Override PartName="/ppt/theme/theme3.xml" ContentType="application/vnd.openxmlformats-officedocument.theme+xml"/>
  <Override PartName="/ppt/theme/theme2.xml" ContentType="application/vnd.openxmlformats-officedocument.theme+xml"/>
  <Override PartName="/ppt/notesMasters/notesMaster1.xml" ContentType="application/vnd.openxmlformats-officedocument.presentationml.notesMaster+xml"/>
  <Override PartName="/ppt/theme/theme1.xml" ContentType="application/vnd.openxmlformats-officedocument.theme+xml"/>
  <Override PartName="/ppt/presProps.xml" ContentType="application/vnd.openxmlformats-officedocument.presentationml.presProps+xml"/>
  <Override PartName="/ppt/tableStyles.xml" ContentType="application/vnd.openxmlformats-officedocument.presentationml.tableStyles+xml"/>
  <Override PartName="/ppt/viewProps.xml" ContentType="application/vnd.openxmlformats-officedocument.presentationml.viewProps+xml"/>
  <Override PartName="/docProps/app.xml" ContentType="application/vnd.openxmlformats-officedocument.extended-properties+xml"/>
  <Override PartName="/docProps/core.xml" ContentType="application/vnd.openxmlformats-package.core-properties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90" r:id="rId1"/>
    <p:sldMasterId id="2147483678" r:id="rId2"/>
    <p:sldMasterId id="2147483688" r:id="rId3"/>
    <p:sldMasterId id="2147483697" r:id="rId4"/>
    <p:sldMasterId id="2147483694" r:id="rId5"/>
    <p:sldMasterId id="2147483658" r:id="rId6"/>
    <p:sldMasterId id="2147483668" r:id="rId7"/>
    <p:sldMasterId id="2147483692" r:id="rId8"/>
  </p:sldMasterIdLst>
  <p:notesMasterIdLst>
    <p:notesMasterId r:id="rId25"/>
  </p:notesMasterIdLst>
  <p:sldIdLst>
    <p:sldId id="257" r:id="rId9"/>
    <p:sldId id="261" r:id="rId10"/>
    <p:sldId id="268" r:id="rId11"/>
    <p:sldId id="259" r:id="rId12"/>
    <p:sldId id="258" r:id="rId13"/>
    <p:sldId id="260" r:id="rId14"/>
    <p:sldId id="274" r:id="rId15"/>
    <p:sldId id="276" r:id="rId16"/>
    <p:sldId id="277" r:id="rId17"/>
    <p:sldId id="263" r:id="rId18"/>
    <p:sldId id="270" r:id="rId19"/>
    <p:sldId id="264" r:id="rId20"/>
    <p:sldId id="266" r:id="rId21"/>
    <p:sldId id="267" r:id="rId22"/>
    <p:sldId id="269" r:id="rId23"/>
    <p:sldId id="256" r:id="rId2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MasterView">
  <p:normalViewPr>
    <p:restoredLeft sz="8278"/>
    <p:restoredTop sz="94596"/>
  </p:normalViewPr>
  <p:slideViewPr>
    <p:cSldViewPr snapToGrid="0">
      <p:cViewPr varScale="1">
        <p:scale>
          <a:sx n="138" d="100"/>
          <a:sy n="138" d="100"/>
        </p:scale>
        <p:origin x="1760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Master" Target="slideMasters/slideMaster8.xml"/><Relationship Id="rId13" Type="http://schemas.openxmlformats.org/officeDocument/2006/relationships/slide" Target="slides/slide5.xml"/><Relationship Id="rId18" Type="http://schemas.openxmlformats.org/officeDocument/2006/relationships/slide" Target="slides/slide10.xml"/><Relationship Id="rId26" Type="http://schemas.openxmlformats.org/officeDocument/2006/relationships/presProps" Target="presProps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3.xml"/><Relationship Id="rId7" Type="http://schemas.openxmlformats.org/officeDocument/2006/relationships/slideMaster" Target="slideMasters/slideMaster7.xml"/><Relationship Id="rId12" Type="http://schemas.openxmlformats.org/officeDocument/2006/relationships/slide" Target="slides/slide4.xml"/><Relationship Id="rId17" Type="http://schemas.openxmlformats.org/officeDocument/2006/relationships/slide" Target="slides/slide9.xml"/><Relationship Id="rId25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8.xml"/><Relationship Id="rId20" Type="http://schemas.openxmlformats.org/officeDocument/2006/relationships/slide" Target="slides/slide12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" Target="slides/slide3.xml"/><Relationship Id="rId24" Type="http://schemas.openxmlformats.org/officeDocument/2006/relationships/slide" Target="slides/slide16.xml"/><Relationship Id="rId32" Type="http://schemas.openxmlformats.org/officeDocument/2006/relationships/customXml" Target="../customXml/item3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7.xml"/><Relationship Id="rId23" Type="http://schemas.openxmlformats.org/officeDocument/2006/relationships/slide" Target="slides/slide15.xml"/><Relationship Id="rId28" Type="http://schemas.openxmlformats.org/officeDocument/2006/relationships/theme" Target="theme/theme1.xml"/><Relationship Id="rId10" Type="http://schemas.openxmlformats.org/officeDocument/2006/relationships/slide" Target="slides/slide2.xml"/><Relationship Id="rId19" Type="http://schemas.openxmlformats.org/officeDocument/2006/relationships/slide" Target="slides/slide11.xml"/><Relationship Id="rId31" Type="http://schemas.openxmlformats.org/officeDocument/2006/relationships/customXml" Target="../customXml/item2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1.xml"/><Relationship Id="rId14" Type="http://schemas.openxmlformats.org/officeDocument/2006/relationships/slide" Target="slides/slide6.xml"/><Relationship Id="rId22" Type="http://schemas.openxmlformats.org/officeDocument/2006/relationships/slide" Target="slides/slide14.xml"/><Relationship Id="rId27" Type="http://schemas.openxmlformats.org/officeDocument/2006/relationships/viewProps" Target="viewProps.xml"/><Relationship Id="rId30" Type="http://schemas.openxmlformats.org/officeDocument/2006/relationships/customXml" Target="../customXml/item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9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F7601B0-ABD9-294D-ACDE-B6A8199374C4}" type="datetimeFigureOut">
              <a:rPr lang="en-US" smtClean="0"/>
              <a:t>5/12/25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512D9F4-6A85-9E48-B284-222A5EDE12D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793177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512D9F4-6A85-9E48-B284-222A5EDE12DA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769395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512D9F4-6A85-9E48-B284-222A5EDE12DA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940930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2512D9F4-6A85-9E48-B284-222A5EDE12DA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122790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8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44562" y="751841"/>
            <a:ext cx="8798877" cy="2133600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72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Click to edit Master title style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7894002" y="5567839"/>
            <a:ext cx="3190557" cy="792321"/>
          </a:xfrm>
          <a:prstGeom prst="rect">
            <a:avLst/>
          </a:prstGeom>
        </p:spPr>
        <p:txBody>
          <a:bodyPr/>
          <a:lstStyle>
            <a:lvl1pPr algn="ctr">
              <a:lnSpc>
                <a:spcPct val="125000"/>
              </a:lnSpc>
              <a:defRPr sz="1200" b="1" i="0"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NAME AND TITLE   |   DEPAUL COLLEGE, SCHOOL OR DEPARTMENT  |  YEAR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17DF20A-F3BA-8072-A2A8-5C5387FF06BF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944562" y="3068321"/>
            <a:ext cx="6777038" cy="2834004"/>
          </a:xfrm>
          <a:prstGeom prst="rect">
            <a:avLst/>
          </a:prstGeom>
        </p:spPr>
        <p:txBody>
          <a:bodyPr/>
          <a:lstStyle>
            <a:lvl1pPr>
              <a:defRPr sz="3600" b="1" i="0">
                <a:latin typeface="Rethink Sans ExtraBold" pitchFamily="2" charset="77"/>
              </a:defRPr>
            </a:lvl1pPr>
            <a:lvl2pPr>
              <a:defRPr sz="3600" b="1" i="0">
                <a:latin typeface="Rethink Sans ExtraBold" pitchFamily="2" charset="77"/>
              </a:defRPr>
            </a:lvl2pPr>
            <a:lvl3pPr>
              <a:defRPr sz="3600" b="1" i="0">
                <a:latin typeface="Rethink Sans ExtraBold" pitchFamily="2" charset="77"/>
              </a:defRPr>
            </a:lvl3pPr>
            <a:lvl4pPr>
              <a:defRPr sz="3600" b="1" i="0">
                <a:latin typeface="Rethink Sans ExtraBold" pitchFamily="2" charset="77"/>
              </a:defRPr>
            </a:lvl4pPr>
            <a:lvl5pPr>
              <a:defRPr sz="3600" b="1" i="0">
                <a:latin typeface="Rethink Sans ExtraBold" pitchFamily="2" charset="77"/>
              </a:defRPr>
            </a:lvl5pPr>
          </a:lstStyle>
          <a:p>
            <a:pPr lvl="0"/>
            <a:r>
              <a:rPr lang="en-US" dirty="0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211678064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788731-E1E4-1D59-8786-B6A378995C3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  <a:prstGeom prst="rect">
            <a:avLst/>
          </a:prstGeo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DBBE15A-7FF2-87C6-1BF7-76AAB2CA9BF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55409055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90B5-20BF-3B05-5DB0-9FB4475B42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0B2E4A-C135-1E82-553C-94A07A714D6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08298686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2C482D-AC69-9187-B699-2407FCD3BC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  <a:prstGeom prst="rect">
            <a:avLst/>
          </a:prstGeo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7C93E50-8C18-9903-A979-DA8A3E1696B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69042489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4FEE45-EABD-7E83-5938-669B1EA77D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7149979-2076-9D40-7B33-089A61A3ABA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DD4C30A-37E5-8772-3A32-46F2BAAAE59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46518865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800483-F88A-3774-6514-2FC9F64349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8F970C-34DA-1F29-4D85-01BFFF0BE10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3478D10-9D92-A07A-9960-5E11E477946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17C8D82-1E7A-D98C-0FEB-49EF0613BA4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F7A8FD0-EE5A-7AFF-FF32-0F2A15F28C6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191772386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FD2172-5E45-260B-8EC4-47C768B0F6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36142335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45082676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4633F5-1EA2-A401-F2A2-DA9EC7C631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1A08EA-2DDC-63DC-EBCA-0D3E96DDA1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6C3777E-69AF-04D2-FF34-9D37EDCF2C1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0128286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2E57E1-E6EB-C4C4-A771-C7C5FB4950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C36E5B6-0306-D396-EC70-424F93001E2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5CA94B0-8592-4808-CA1B-57FA6E2B9AE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42949438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122218" y="2092801"/>
            <a:ext cx="9784080" cy="3416163"/>
          </a:xfrm>
          <a:prstGeom prst="rect">
            <a:avLst/>
          </a:prstGeo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48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Quote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2920696" y="5508964"/>
            <a:ext cx="6187123" cy="910547"/>
          </a:xfrm>
          <a:prstGeom prst="rect">
            <a:avLst/>
          </a:prstGeom>
        </p:spPr>
        <p:txBody>
          <a:bodyPr/>
          <a:lstStyle>
            <a:lvl1pPr algn="ctr">
              <a:lnSpc>
                <a:spcPct val="125000"/>
              </a:lnSpc>
              <a:defRPr sz="1400" b="1" i="0"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Name and title</a:t>
            </a:r>
          </a:p>
        </p:txBody>
      </p:sp>
      <p:pic>
        <p:nvPicPr>
          <p:cNvPr id="4" name="Picture 3" descr="A blue quote marks on a black background&#10;&#10;Description automatically generated">
            <a:extLst>
              <a:ext uri="{FF2B5EF4-FFF2-40B4-BE49-F238E27FC236}">
                <a16:creationId xmlns:a16="http://schemas.microsoft.com/office/drawing/2014/main" id="{5924BC86-4A2B-9977-A52A-90E96823D99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5566409" y="1182254"/>
            <a:ext cx="859329" cy="6683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5028783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006764" y="1689331"/>
            <a:ext cx="5338618" cy="3353724"/>
          </a:xfrm>
          <a:prstGeom prst="rect">
            <a:avLst/>
          </a:prstGeo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44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Quote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012175" y="5168669"/>
            <a:ext cx="5333207" cy="910547"/>
          </a:xfrm>
          <a:prstGeom prst="rect">
            <a:avLst/>
          </a:prstGeom>
        </p:spPr>
        <p:txBody>
          <a:bodyPr/>
          <a:lstStyle>
            <a:lvl1pPr algn="ctr">
              <a:lnSpc>
                <a:spcPct val="125000"/>
              </a:lnSpc>
              <a:defRPr sz="1400" b="1" i="0"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Name and title</a:t>
            </a:r>
          </a:p>
        </p:txBody>
      </p:sp>
      <p:pic>
        <p:nvPicPr>
          <p:cNvPr id="4" name="Picture 3" descr="A blue quote marks on a black background&#10;&#10;Description automatically generated">
            <a:extLst>
              <a:ext uri="{FF2B5EF4-FFF2-40B4-BE49-F238E27FC236}">
                <a16:creationId xmlns:a16="http://schemas.microsoft.com/office/drawing/2014/main" id="{5924BC86-4A2B-9977-A52A-90E96823D99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3246408" y="778784"/>
            <a:ext cx="859329" cy="668367"/>
          </a:xfrm>
          <a:prstGeom prst="rect">
            <a:avLst/>
          </a:prstGeom>
        </p:spPr>
      </p:pic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61C4BE86-50CF-AD5C-F438-BDF5F28ED969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6918656" y="754928"/>
            <a:ext cx="4378325" cy="5348144"/>
          </a:xfrm>
          <a:prstGeom prst="round1Rect">
            <a:avLst>
              <a:gd name="adj" fmla="val 24573"/>
            </a:avLst>
          </a:prstGeom>
          <a:solidFill>
            <a:schemeClr val="tx2">
              <a:lumMod val="50000"/>
              <a:lumOff val="50000"/>
            </a:schemeClr>
          </a:solidFill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869786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757382" y="1633915"/>
            <a:ext cx="5338618" cy="3353724"/>
          </a:xfrm>
          <a:prstGeom prst="rect">
            <a:avLst/>
          </a:prstGeom>
        </p:spPr>
        <p:txBody>
          <a:bodyPr/>
          <a:lstStyle>
            <a:lvl1pPr marL="0" indent="0" algn="ctr">
              <a:buFont typeface="Arial" panose="020B0604020202020204" pitchFamily="34" charset="0"/>
              <a:buNone/>
              <a:defRPr sz="44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Quote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762793" y="5113253"/>
            <a:ext cx="5333207" cy="910547"/>
          </a:xfrm>
          <a:prstGeom prst="rect">
            <a:avLst/>
          </a:prstGeom>
        </p:spPr>
        <p:txBody>
          <a:bodyPr/>
          <a:lstStyle>
            <a:lvl1pPr algn="ctr">
              <a:lnSpc>
                <a:spcPct val="125000"/>
              </a:lnSpc>
              <a:defRPr sz="1400" b="1" i="0"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Name and title</a:t>
            </a:r>
          </a:p>
        </p:txBody>
      </p:sp>
      <p:pic>
        <p:nvPicPr>
          <p:cNvPr id="4" name="Picture 3" descr="A blue quote marks on a black background&#10;&#10;Description automatically generated">
            <a:extLst>
              <a:ext uri="{FF2B5EF4-FFF2-40B4-BE49-F238E27FC236}">
                <a16:creationId xmlns:a16="http://schemas.microsoft.com/office/drawing/2014/main" id="{5924BC86-4A2B-9977-A52A-90E96823D99D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2997026" y="723368"/>
            <a:ext cx="859329" cy="668367"/>
          </a:xfrm>
          <a:prstGeom prst="rect">
            <a:avLst/>
          </a:prstGeom>
        </p:spPr>
      </p:pic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61C4BE86-50CF-AD5C-F438-BDF5F28ED969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6475310" y="230909"/>
            <a:ext cx="5495017" cy="6382327"/>
          </a:xfrm>
          <a:prstGeom prst="round1Rect">
            <a:avLst>
              <a:gd name="adj" fmla="val 31801"/>
            </a:avLst>
          </a:prstGeom>
          <a:solidFill>
            <a:schemeClr val="tx2">
              <a:lumMod val="50000"/>
              <a:lumOff val="50000"/>
            </a:schemeClr>
          </a:solidFill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0449121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000F7BD5-979B-F52F-182C-A2BA85CFEFCA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0" y="223631"/>
            <a:ext cx="11826818" cy="6410326"/>
          </a:xfrm>
          <a:custGeom>
            <a:avLst/>
            <a:gdLst>
              <a:gd name="connsiteX0" fmla="*/ 5913409 w 11826818"/>
              <a:gd name="connsiteY0" fmla="*/ 0 h 6410326"/>
              <a:gd name="connsiteX1" fmla="*/ 10059891 w 11826818"/>
              <a:gd name="connsiteY1" fmla="*/ 0 h 6410326"/>
              <a:gd name="connsiteX2" fmla="*/ 11826818 w 11826818"/>
              <a:gd name="connsiteY2" fmla="*/ 1766927 h 6410326"/>
              <a:gd name="connsiteX3" fmla="*/ 11826818 w 11826818"/>
              <a:gd name="connsiteY3" fmla="*/ 6410326 h 6410326"/>
              <a:gd name="connsiteX4" fmla="*/ 5913409 w 11826818"/>
              <a:gd name="connsiteY4" fmla="*/ 6410326 h 6410326"/>
              <a:gd name="connsiteX5" fmla="*/ 1766927 w 11826818"/>
              <a:gd name="connsiteY5" fmla="*/ 6410326 h 6410326"/>
              <a:gd name="connsiteX6" fmla="*/ 0 w 11826818"/>
              <a:gd name="connsiteY6" fmla="*/ 4643399 h 6410326"/>
              <a:gd name="connsiteX7" fmla="*/ 0 w 11826818"/>
              <a:gd name="connsiteY7" fmla="*/ 208 h 6410326"/>
              <a:gd name="connsiteX8" fmla="*/ 5913409 w 11826818"/>
              <a:gd name="connsiteY8" fmla="*/ 208 h 641032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1826818" h="6410326">
                <a:moveTo>
                  <a:pt x="5913409" y="0"/>
                </a:moveTo>
                <a:lnTo>
                  <a:pt x="10059891" y="0"/>
                </a:lnTo>
                <a:cubicBezTo>
                  <a:pt x="11035738" y="0"/>
                  <a:pt x="11826818" y="791080"/>
                  <a:pt x="11826818" y="1766927"/>
                </a:cubicBezTo>
                <a:lnTo>
                  <a:pt x="11826818" y="6410326"/>
                </a:lnTo>
                <a:lnTo>
                  <a:pt x="5913409" y="6410326"/>
                </a:lnTo>
                <a:lnTo>
                  <a:pt x="1766927" y="6410326"/>
                </a:lnTo>
                <a:cubicBezTo>
                  <a:pt x="791080" y="6410326"/>
                  <a:pt x="0" y="5619246"/>
                  <a:pt x="0" y="4643399"/>
                </a:cubicBezTo>
                <a:lnTo>
                  <a:pt x="0" y="208"/>
                </a:lnTo>
                <a:lnTo>
                  <a:pt x="5913409" y="208"/>
                </a:ln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91A7F25-D20B-AD02-097E-B2D1BBF2FFBF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8286433" y="5947522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01800313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5967F19D-B6E9-9613-95E7-12B5D6B9CF04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6096000" y="223631"/>
            <a:ext cx="5913409" cy="6410326"/>
          </a:xfrm>
          <a:prstGeom prst="round1Rect">
            <a:avLst>
              <a:gd name="adj" fmla="val 29880"/>
            </a:avLst>
          </a:prstGeom>
          <a:solidFill>
            <a:schemeClr val="tx2">
              <a:lumMod val="25000"/>
              <a:lumOff val="75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5004E996-241C-D13F-499F-DD63E4685E1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1" y="223839"/>
            <a:ext cx="5913409" cy="6410118"/>
          </a:xfrm>
          <a:custGeom>
            <a:avLst/>
            <a:gdLst>
              <a:gd name="connsiteX0" fmla="*/ 0 w 5913409"/>
              <a:gd name="connsiteY0" fmla="*/ 0 h 6410118"/>
              <a:gd name="connsiteX1" fmla="*/ 5913409 w 5913409"/>
              <a:gd name="connsiteY1" fmla="*/ 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5913409" h="6410118">
                <a:moveTo>
                  <a:pt x="0" y="0"/>
                </a:moveTo>
                <a:lnTo>
                  <a:pt x="5913409" y="0"/>
                </a:lnTo>
                <a:lnTo>
                  <a:pt x="5913409" y="6410118"/>
                </a:lnTo>
                <a:lnTo>
                  <a:pt x="1766927" y="6410118"/>
                </a:lnTo>
                <a:cubicBezTo>
                  <a:pt x="791080" y="6410118"/>
                  <a:pt x="0" y="5619038"/>
                  <a:pt x="0" y="4643191"/>
                </a:cubicBez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91A7F25-D20B-AD02-097E-B2D1BBF2FFBF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8286433" y="5947522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5" name="Text Placeholder 3">
            <a:extLst>
              <a:ext uri="{FF2B5EF4-FFF2-40B4-BE49-F238E27FC236}">
                <a16:creationId xmlns:a16="http://schemas.microsoft.com/office/drawing/2014/main" id="{613CD8FD-6993-0E11-2E4C-6EB00366B95D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2308543" y="5947522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04208931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5004E996-241C-D13F-499F-DD63E4685E1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1" y="3335167"/>
            <a:ext cx="5915983" cy="3307028"/>
          </a:xfrm>
          <a:custGeom>
            <a:avLst/>
            <a:gdLst>
              <a:gd name="connsiteX0" fmla="*/ 0 w 5913409"/>
              <a:gd name="connsiteY0" fmla="*/ 0 h 6410118"/>
              <a:gd name="connsiteX1" fmla="*/ 5913409 w 5913409"/>
              <a:gd name="connsiteY1" fmla="*/ 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0" fmla="*/ 0 w 5913409"/>
              <a:gd name="connsiteY0" fmla="*/ 0 h 6410118"/>
              <a:gd name="connsiteX1" fmla="*/ 5905171 w 5913409"/>
              <a:gd name="connsiteY1" fmla="*/ 312214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5" fmla="*/ 0 w 5913409"/>
              <a:gd name="connsiteY5" fmla="*/ 0 h 6410118"/>
              <a:gd name="connsiteX0" fmla="*/ 0 w 5913409"/>
              <a:gd name="connsiteY0" fmla="*/ 0 h 3296216"/>
              <a:gd name="connsiteX1" fmla="*/ 5905171 w 5913409"/>
              <a:gd name="connsiteY1" fmla="*/ 8238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296216"/>
              <a:gd name="connsiteX1" fmla="*/ 5896933 w 5913409"/>
              <a:gd name="connsiteY1" fmla="*/ 16476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304454"/>
              <a:gd name="connsiteX1" fmla="*/ 5896933 w 5913409"/>
              <a:gd name="connsiteY1" fmla="*/ 16476 h 3304454"/>
              <a:gd name="connsiteX2" fmla="*/ 5913409 w 5913409"/>
              <a:gd name="connsiteY2" fmla="*/ 3304454 h 3304454"/>
              <a:gd name="connsiteX3" fmla="*/ 1766927 w 5913409"/>
              <a:gd name="connsiteY3" fmla="*/ 3296216 h 3304454"/>
              <a:gd name="connsiteX4" fmla="*/ 0 w 5913409"/>
              <a:gd name="connsiteY4" fmla="*/ 1529289 h 3304454"/>
              <a:gd name="connsiteX5" fmla="*/ 0 w 5913409"/>
              <a:gd name="connsiteY5" fmla="*/ 0 h 3304454"/>
              <a:gd name="connsiteX0" fmla="*/ 0 w 5915983"/>
              <a:gd name="connsiteY0" fmla="*/ 2574 h 3307028"/>
              <a:gd name="connsiteX1" fmla="*/ 5915983 w 5915983"/>
              <a:gd name="connsiteY1" fmla="*/ 0 h 3307028"/>
              <a:gd name="connsiteX2" fmla="*/ 5913409 w 5915983"/>
              <a:gd name="connsiteY2" fmla="*/ 3307028 h 3307028"/>
              <a:gd name="connsiteX3" fmla="*/ 1766927 w 5915983"/>
              <a:gd name="connsiteY3" fmla="*/ 3298790 h 3307028"/>
              <a:gd name="connsiteX4" fmla="*/ 0 w 5915983"/>
              <a:gd name="connsiteY4" fmla="*/ 1531863 h 3307028"/>
              <a:gd name="connsiteX5" fmla="*/ 0 w 5915983"/>
              <a:gd name="connsiteY5" fmla="*/ 2574 h 33070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915983" h="3307028">
                <a:moveTo>
                  <a:pt x="0" y="2574"/>
                </a:moveTo>
                <a:lnTo>
                  <a:pt x="5915983" y="0"/>
                </a:lnTo>
                <a:lnTo>
                  <a:pt x="5913409" y="3307028"/>
                </a:lnTo>
                <a:lnTo>
                  <a:pt x="1766927" y="3298790"/>
                </a:lnTo>
                <a:cubicBezTo>
                  <a:pt x="791080" y="3298790"/>
                  <a:pt x="0" y="2507710"/>
                  <a:pt x="0" y="1531863"/>
                </a:cubicBezTo>
                <a:lnTo>
                  <a:pt x="0" y="2574"/>
                </a:ln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22" name="Picture Placeholder 21">
            <a:extLst>
              <a:ext uri="{FF2B5EF4-FFF2-40B4-BE49-F238E27FC236}">
                <a16:creationId xmlns:a16="http://schemas.microsoft.com/office/drawing/2014/main" id="{17BDF34F-866A-17EC-0C58-E973D4E74089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>
          <a:xfrm>
            <a:off x="182563" y="223838"/>
            <a:ext cx="11826875" cy="3114675"/>
          </a:xfrm>
          <a:prstGeom prst="round1Rect">
            <a:avLst>
              <a:gd name="adj" fmla="val 50000"/>
            </a:avLst>
          </a:prstGeom>
          <a:solidFill>
            <a:schemeClr val="tx2">
              <a:lumMod val="25000"/>
              <a:lumOff val="75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87A67B1C-EFCC-D395-CE8C-02AEA70B5253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096000" y="3337741"/>
            <a:ext cx="5913438" cy="3296422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2" name="Text Placeholder 3">
            <a:extLst>
              <a:ext uri="{FF2B5EF4-FFF2-40B4-BE49-F238E27FC236}">
                <a16:creationId xmlns:a16="http://schemas.microsoft.com/office/drawing/2014/main" id="{CF34781E-5B57-F088-2E93-23733B4D7442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182563" y="259397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3" name="Text Placeholder 3">
            <a:extLst>
              <a:ext uri="{FF2B5EF4-FFF2-40B4-BE49-F238E27FC236}">
                <a16:creationId xmlns:a16="http://schemas.microsoft.com/office/drawing/2014/main" id="{0E9EE7BE-78E6-9AD9-5EE0-8C4FCBA971B6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18256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583463B-F540-4D84-FCF1-669C7D947CD6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828643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857055082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5004E996-241C-D13F-499F-DD63E4685E1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1" y="3335167"/>
            <a:ext cx="5915983" cy="3307028"/>
          </a:xfrm>
          <a:custGeom>
            <a:avLst/>
            <a:gdLst>
              <a:gd name="connsiteX0" fmla="*/ 0 w 5913409"/>
              <a:gd name="connsiteY0" fmla="*/ 0 h 6410118"/>
              <a:gd name="connsiteX1" fmla="*/ 5913409 w 5913409"/>
              <a:gd name="connsiteY1" fmla="*/ 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0" fmla="*/ 0 w 5913409"/>
              <a:gd name="connsiteY0" fmla="*/ 0 h 6410118"/>
              <a:gd name="connsiteX1" fmla="*/ 5905171 w 5913409"/>
              <a:gd name="connsiteY1" fmla="*/ 312214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5" fmla="*/ 0 w 5913409"/>
              <a:gd name="connsiteY5" fmla="*/ 0 h 6410118"/>
              <a:gd name="connsiteX0" fmla="*/ 0 w 5913409"/>
              <a:gd name="connsiteY0" fmla="*/ 0 h 3296216"/>
              <a:gd name="connsiteX1" fmla="*/ 5905171 w 5913409"/>
              <a:gd name="connsiteY1" fmla="*/ 8238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296216"/>
              <a:gd name="connsiteX1" fmla="*/ 5896933 w 5913409"/>
              <a:gd name="connsiteY1" fmla="*/ 16476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304454"/>
              <a:gd name="connsiteX1" fmla="*/ 5896933 w 5913409"/>
              <a:gd name="connsiteY1" fmla="*/ 16476 h 3304454"/>
              <a:gd name="connsiteX2" fmla="*/ 5913409 w 5913409"/>
              <a:gd name="connsiteY2" fmla="*/ 3304454 h 3304454"/>
              <a:gd name="connsiteX3" fmla="*/ 1766927 w 5913409"/>
              <a:gd name="connsiteY3" fmla="*/ 3296216 h 3304454"/>
              <a:gd name="connsiteX4" fmla="*/ 0 w 5913409"/>
              <a:gd name="connsiteY4" fmla="*/ 1529289 h 3304454"/>
              <a:gd name="connsiteX5" fmla="*/ 0 w 5913409"/>
              <a:gd name="connsiteY5" fmla="*/ 0 h 3304454"/>
              <a:gd name="connsiteX0" fmla="*/ 0 w 5915983"/>
              <a:gd name="connsiteY0" fmla="*/ 2574 h 3307028"/>
              <a:gd name="connsiteX1" fmla="*/ 5915983 w 5915983"/>
              <a:gd name="connsiteY1" fmla="*/ 0 h 3307028"/>
              <a:gd name="connsiteX2" fmla="*/ 5913409 w 5915983"/>
              <a:gd name="connsiteY2" fmla="*/ 3307028 h 3307028"/>
              <a:gd name="connsiteX3" fmla="*/ 1766927 w 5915983"/>
              <a:gd name="connsiteY3" fmla="*/ 3298790 h 3307028"/>
              <a:gd name="connsiteX4" fmla="*/ 0 w 5915983"/>
              <a:gd name="connsiteY4" fmla="*/ 1531863 h 3307028"/>
              <a:gd name="connsiteX5" fmla="*/ 0 w 5915983"/>
              <a:gd name="connsiteY5" fmla="*/ 2574 h 33070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915983" h="3307028">
                <a:moveTo>
                  <a:pt x="0" y="2574"/>
                </a:moveTo>
                <a:lnTo>
                  <a:pt x="5915983" y="0"/>
                </a:lnTo>
                <a:lnTo>
                  <a:pt x="5913409" y="3307028"/>
                </a:lnTo>
                <a:lnTo>
                  <a:pt x="1766927" y="3298790"/>
                </a:lnTo>
                <a:cubicBezTo>
                  <a:pt x="791080" y="3298790"/>
                  <a:pt x="0" y="2507710"/>
                  <a:pt x="0" y="1531863"/>
                </a:cubicBezTo>
                <a:lnTo>
                  <a:pt x="0" y="2574"/>
                </a:ln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87A67B1C-EFCC-D395-CE8C-02AEA70B5253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096000" y="3337741"/>
            <a:ext cx="5913438" cy="3296422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457E6E9-338E-A045-44CD-E7D2F51571D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182563" y="227013"/>
            <a:ext cx="5913437" cy="3108325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5F26BFD1-802C-4FDE-08AC-2783C22F9A8D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6096000" y="227013"/>
            <a:ext cx="5913409" cy="3108325"/>
          </a:xfrm>
          <a:prstGeom prst="round1Rect">
            <a:avLst>
              <a:gd name="adj" fmla="val 50000"/>
            </a:avLst>
          </a:prstGeom>
          <a:solidFill>
            <a:schemeClr val="accent3">
              <a:lumMod val="20000"/>
              <a:lumOff val="8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0673992-D4F9-B799-D64A-20473C85AE5C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182563" y="259397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6" name="Text Placeholder 3">
            <a:extLst>
              <a:ext uri="{FF2B5EF4-FFF2-40B4-BE49-F238E27FC236}">
                <a16:creationId xmlns:a16="http://schemas.microsoft.com/office/drawing/2014/main" id="{628B4894-43E5-376E-2D12-E93DD3A35C1D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8286433" y="259397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7" name="Text Placeholder 3">
            <a:extLst>
              <a:ext uri="{FF2B5EF4-FFF2-40B4-BE49-F238E27FC236}">
                <a16:creationId xmlns:a16="http://schemas.microsoft.com/office/drawing/2014/main" id="{EFE0111F-436B-EBB7-BCE8-1CAC6D252EFA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18256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9" name="Text Placeholder 3">
            <a:extLst>
              <a:ext uri="{FF2B5EF4-FFF2-40B4-BE49-F238E27FC236}">
                <a16:creationId xmlns:a16="http://schemas.microsoft.com/office/drawing/2014/main" id="{F03F003E-AEDF-9CFA-DF5E-F90AF8FB9E24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828643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792355381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5004E996-241C-D13F-499F-DD63E4685E1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>
          <a:xfrm>
            <a:off x="182591" y="3335167"/>
            <a:ext cx="5915983" cy="3307028"/>
          </a:xfrm>
          <a:custGeom>
            <a:avLst/>
            <a:gdLst>
              <a:gd name="connsiteX0" fmla="*/ 0 w 5913409"/>
              <a:gd name="connsiteY0" fmla="*/ 0 h 6410118"/>
              <a:gd name="connsiteX1" fmla="*/ 5913409 w 5913409"/>
              <a:gd name="connsiteY1" fmla="*/ 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0" fmla="*/ 0 w 5913409"/>
              <a:gd name="connsiteY0" fmla="*/ 0 h 6410118"/>
              <a:gd name="connsiteX1" fmla="*/ 5905171 w 5913409"/>
              <a:gd name="connsiteY1" fmla="*/ 3122140 h 6410118"/>
              <a:gd name="connsiteX2" fmla="*/ 5913409 w 5913409"/>
              <a:gd name="connsiteY2" fmla="*/ 6410118 h 6410118"/>
              <a:gd name="connsiteX3" fmla="*/ 1766927 w 5913409"/>
              <a:gd name="connsiteY3" fmla="*/ 6410118 h 6410118"/>
              <a:gd name="connsiteX4" fmla="*/ 0 w 5913409"/>
              <a:gd name="connsiteY4" fmla="*/ 4643191 h 6410118"/>
              <a:gd name="connsiteX5" fmla="*/ 0 w 5913409"/>
              <a:gd name="connsiteY5" fmla="*/ 0 h 6410118"/>
              <a:gd name="connsiteX0" fmla="*/ 0 w 5913409"/>
              <a:gd name="connsiteY0" fmla="*/ 0 h 3296216"/>
              <a:gd name="connsiteX1" fmla="*/ 5905171 w 5913409"/>
              <a:gd name="connsiteY1" fmla="*/ 8238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296216"/>
              <a:gd name="connsiteX1" fmla="*/ 5896933 w 5913409"/>
              <a:gd name="connsiteY1" fmla="*/ 16476 h 3296216"/>
              <a:gd name="connsiteX2" fmla="*/ 5913409 w 5913409"/>
              <a:gd name="connsiteY2" fmla="*/ 3296216 h 3296216"/>
              <a:gd name="connsiteX3" fmla="*/ 1766927 w 5913409"/>
              <a:gd name="connsiteY3" fmla="*/ 3296216 h 3296216"/>
              <a:gd name="connsiteX4" fmla="*/ 0 w 5913409"/>
              <a:gd name="connsiteY4" fmla="*/ 1529289 h 3296216"/>
              <a:gd name="connsiteX5" fmla="*/ 0 w 5913409"/>
              <a:gd name="connsiteY5" fmla="*/ 0 h 3296216"/>
              <a:gd name="connsiteX0" fmla="*/ 0 w 5913409"/>
              <a:gd name="connsiteY0" fmla="*/ 0 h 3304454"/>
              <a:gd name="connsiteX1" fmla="*/ 5896933 w 5913409"/>
              <a:gd name="connsiteY1" fmla="*/ 16476 h 3304454"/>
              <a:gd name="connsiteX2" fmla="*/ 5913409 w 5913409"/>
              <a:gd name="connsiteY2" fmla="*/ 3304454 h 3304454"/>
              <a:gd name="connsiteX3" fmla="*/ 1766927 w 5913409"/>
              <a:gd name="connsiteY3" fmla="*/ 3296216 h 3304454"/>
              <a:gd name="connsiteX4" fmla="*/ 0 w 5913409"/>
              <a:gd name="connsiteY4" fmla="*/ 1529289 h 3304454"/>
              <a:gd name="connsiteX5" fmla="*/ 0 w 5913409"/>
              <a:gd name="connsiteY5" fmla="*/ 0 h 3304454"/>
              <a:gd name="connsiteX0" fmla="*/ 0 w 5915983"/>
              <a:gd name="connsiteY0" fmla="*/ 2574 h 3307028"/>
              <a:gd name="connsiteX1" fmla="*/ 5915983 w 5915983"/>
              <a:gd name="connsiteY1" fmla="*/ 0 h 3307028"/>
              <a:gd name="connsiteX2" fmla="*/ 5913409 w 5915983"/>
              <a:gd name="connsiteY2" fmla="*/ 3307028 h 3307028"/>
              <a:gd name="connsiteX3" fmla="*/ 1766927 w 5915983"/>
              <a:gd name="connsiteY3" fmla="*/ 3298790 h 3307028"/>
              <a:gd name="connsiteX4" fmla="*/ 0 w 5915983"/>
              <a:gd name="connsiteY4" fmla="*/ 1531863 h 3307028"/>
              <a:gd name="connsiteX5" fmla="*/ 0 w 5915983"/>
              <a:gd name="connsiteY5" fmla="*/ 2574 h 330702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</a:cxnLst>
            <a:rect l="l" t="t" r="r" b="b"/>
            <a:pathLst>
              <a:path w="5915983" h="3307028">
                <a:moveTo>
                  <a:pt x="0" y="2574"/>
                </a:moveTo>
                <a:lnTo>
                  <a:pt x="5915983" y="0"/>
                </a:lnTo>
                <a:lnTo>
                  <a:pt x="5913409" y="3307028"/>
                </a:lnTo>
                <a:lnTo>
                  <a:pt x="1766927" y="3298790"/>
                </a:lnTo>
                <a:cubicBezTo>
                  <a:pt x="791080" y="3298790"/>
                  <a:pt x="0" y="2507710"/>
                  <a:pt x="0" y="1531863"/>
                </a:cubicBezTo>
                <a:lnTo>
                  <a:pt x="0" y="2574"/>
                </a:lnTo>
                <a:close/>
              </a:path>
            </a:pathLst>
          </a:custGeom>
          <a:solidFill>
            <a:schemeClr val="tx2">
              <a:lumMod val="50000"/>
              <a:lumOff val="50000"/>
            </a:schemeClr>
          </a:solidFill>
          <a:ln>
            <a:noFill/>
          </a:ln>
        </p:spPr>
        <p:txBody>
          <a:bodyPr wrap="square">
            <a:noAutofit/>
          </a:bodyPr>
          <a:lstStyle/>
          <a:p>
            <a:endParaRPr lang="en-US"/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87A67B1C-EFCC-D395-CE8C-02AEA70B5253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>
          <a:xfrm>
            <a:off x="6096000" y="3337741"/>
            <a:ext cx="5913438" cy="3296422"/>
          </a:xfrm>
          <a:prstGeom prst="rect">
            <a:avLst/>
          </a:prstGeom>
          <a:solidFill>
            <a:schemeClr val="accent3">
              <a:lumMod val="60000"/>
              <a:lumOff val="4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457E6E9-338E-A045-44CD-E7D2F51571DF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>
          <a:xfrm>
            <a:off x="182563" y="227013"/>
            <a:ext cx="5913437" cy="3108325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5F26BFD1-802C-4FDE-08AC-2783C22F9A8D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>
          <a:xfrm>
            <a:off x="6096000" y="227013"/>
            <a:ext cx="5913409" cy="3108325"/>
          </a:xfrm>
          <a:prstGeom prst="round1Rect">
            <a:avLst>
              <a:gd name="adj" fmla="val 50000"/>
            </a:avLst>
          </a:prstGeom>
          <a:solidFill>
            <a:schemeClr val="accent3">
              <a:lumMod val="20000"/>
              <a:lumOff val="80000"/>
            </a:schemeClr>
          </a:solidFill>
        </p:spPr>
        <p:txBody>
          <a:bodyPr/>
          <a:lstStyle/>
          <a:p>
            <a:endParaRPr lang="en-US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9D06591F-159C-0732-608C-E4E86D7A7A7E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>
          <a:xfrm>
            <a:off x="4482544" y="2458041"/>
            <a:ext cx="3226941" cy="1759399"/>
          </a:xfrm>
          <a:prstGeom prst="round2DiagRect">
            <a:avLst/>
          </a:prstGeom>
          <a:solidFill>
            <a:schemeClr val="accent1">
              <a:alpha val="75206"/>
            </a:schemeClr>
          </a:solidFill>
        </p:spPr>
        <p:txBody>
          <a:bodyPr anchor="ctr" anchorCtr="0"/>
          <a:lstStyle>
            <a:lvl1pPr marL="0" indent="0" algn="ctr">
              <a:buNone/>
              <a:defRPr sz="3200" b="1" i="0">
                <a:solidFill>
                  <a:schemeClr val="bg1"/>
                </a:solidFill>
                <a:latin typeface="Rethink Sans ExtraBold" pitchFamily="2" charset="77"/>
              </a:defRPr>
            </a:lvl1pPr>
            <a:lvl2pPr marL="4572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2pPr>
            <a:lvl3pPr marL="9144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3pPr>
            <a:lvl4pPr marL="13716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4pPr>
            <a:lvl5pPr marL="1828800" indent="0">
              <a:buNone/>
              <a:defRPr sz="1800" b="1" i="0">
                <a:solidFill>
                  <a:schemeClr val="bg1"/>
                </a:solidFill>
                <a:latin typeface="Rethink Sans ExtraBold" pitchFamily="2" charset="77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7" name="Text Placeholder 3">
            <a:extLst>
              <a:ext uri="{FF2B5EF4-FFF2-40B4-BE49-F238E27FC236}">
                <a16:creationId xmlns:a16="http://schemas.microsoft.com/office/drawing/2014/main" id="{BE6E4E77-4CE5-9C12-D160-9308D26E9C7E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>
          <a:xfrm>
            <a:off x="182563" y="259397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9" name="Text Placeholder 3">
            <a:extLst>
              <a:ext uri="{FF2B5EF4-FFF2-40B4-BE49-F238E27FC236}">
                <a16:creationId xmlns:a16="http://schemas.microsoft.com/office/drawing/2014/main" id="{9ED1C3BA-1ADC-B2F9-737F-096F2F267F54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>
          <a:xfrm>
            <a:off x="8286433" y="259397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b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0" name="Text Placeholder 3">
            <a:extLst>
              <a:ext uri="{FF2B5EF4-FFF2-40B4-BE49-F238E27FC236}">
                <a16:creationId xmlns:a16="http://schemas.microsoft.com/office/drawing/2014/main" id="{AE728094-2906-BDDC-346A-AC5EF7BC0817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>
          <a:xfrm>
            <a:off x="18256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1" name="Text Placeholder 3">
            <a:extLst>
              <a:ext uri="{FF2B5EF4-FFF2-40B4-BE49-F238E27FC236}">
                <a16:creationId xmlns:a16="http://schemas.microsoft.com/office/drawing/2014/main" id="{3DAAFB12-5629-6BDE-B24B-740B928D81EE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>
          <a:xfrm>
            <a:off x="8286433" y="3462655"/>
            <a:ext cx="3624262" cy="652145"/>
          </a:xfrm>
          <a:prstGeom prst="rect">
            <a:avLst/>
          </a:prstGeom>
          <a:noFill/>
          <a:ln>
            <a:noFill/>
          </a:ln>
        </p:spPr>
        <p:txBody>
          <a:bodyPr anchor="t" anchorCtr="0"/>
          <a:lstStyle>
            <a:lvl1pPr marL="0" indent="0" algn="r">
              <a:lnSpc>
                <a:spcPct val="100000"/>
              </a:lnSpc>
              <a:buNone/>
              <a:defRPr sz="1800" b="0" i="0">
                <a:solidFill>
                  <a:schemeClr val="bg1"/>
                </a:solidFill>
                <a:latin typeface="Rethink Sans Medium" pitchFamily="2" charset="77"/>
              </a:defRPr>
            </a:lvl1pPr>
            <a:lvl2pPr marL="457200" indent="0">
              <a:buNone/>
              <a:defRPr/>
            </a:lvl2pPr>
            <a:lvl3pPr marL="914400" indent="0">
              <a:buNone/>
              <a:defRPr/>
            </a:lvl3pPr>
            <a:lvl4pPr marL="1371600" indent="0">
              <a:buNone/>
              <a:defRPr/>
            </a:lvl4pPr>
            <a:lvl5pPr marL="1828800" indent="0">
              <a:buNone/>
              <a:defRPr/>
            </a:lvl5pPr>
          </a:lstStyle>
          <a:p>
            <a:pPr lvl="0"/>
            <a:r>
              <a:rPr lang="en-US" dirty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50518046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122218" y="739834"/>
            <a:ext cx="9784080" cy="3175462"/>
          </a:xfrm>
          <a:prstGeom prst="rect">
            <a:avLst/>
          </a:prstGeom>
        </p:spPr>
        <p:txBody>
          <a:bodyPr/>
          <a:lstStyle>
            <a:lvl1pPr marL="0" indent="0" algn="l">
              <a:buFont typeface="Arial" panose="020B0604020202020204" pitchFamily="34" charset="0"/>
              <a:buNone/>
              <a:defRPr sz="48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Big headline or content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122218" y="4295306"/>
            <a:ext cx="9784080" cy="1490352"/>
          </a:xfrm>
          <a:prstGeom prst="rect">
            <a:avLst/>
          </a:prstGeom>
        </p:spPr>
        <p:txBody>
          <a:bodyPr numCol="5"/>
          <a:lstStyle>
            <a:lvl1pPr algn="l">
              <a:lnSpc>
                <a:spcPct val="125000"/>
              </a:lnSpc>
              <a:defRPr sz="1400" b="1" i="0"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columns of text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columns of text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columns of text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columns of text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125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columns of text</a:t>
            </a:r>
          </a:p>
          <a:p>
            <a:pPr lvl="0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2826032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064029" y="1055718"/>
            <a:ext cx="9784080" cy="2003366"/>
          </a:xfrm>
          <a:prstGeom prst="rect">
            <a:avLst/>
          </a:prstGeom>
        </p:spPr>
        <p:txBody>
          <a:bodyPr numCol="3"/>
          <a:lstStyle>
            <a:lvl1pPr marL="0" indent="0" algn="ctr">
              <a:buFont typeface="Arial" panose="020B0604020202020204" pitchFamily="34" charset="0"/>
              <a:buNone/>
              <a:defRPr sz="48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100% 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100% 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100%</a:t>
            </a: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stat or ranking</a:t>
            </a:r>
          </a:p>
          <a:p>
            <a:pPr lvl="0"/>
            <a:endParaRPr lang="en-US" dirty="0"/>
          </a:p>
        </p:txBody>
      </p:sp>
      <p:sp>
        <p:nvSpPr>
          <p:cNvPr id="2" name="Text Placeholder 2">
            <a:extLst>
              <a:ext uri="{FF2B5EF4-FFF2-40B4-BE49-F238E27FC236}">
                <a16:creationId xmlns:a16="http://schemas.microsoft.com/office/drawing/2014/main" id="{70E4EFB4-5FC6-45FA-17A1-5DAD9385C560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064029" y="3624351"/>
            <a:ext cx="9784080" cy="2003366"/>
          </a:xfrm>
          <a:prstGeom prst="rect">
            <a:avLst/>
          </a:prstGeom>
        </p:spPr>
        <p:txBody>
          <a:bodyPr numCol="3"/>
          <a:lstStyle>
            <a:lvl1pPr marL="0" indent="0" algn="ctr">
              <a:buFont typeface="Arial" panose="020B0604020202020204" pitchFamily="34" charset="0"/>
              <a:buNone/>
              <a:defRPr sz="48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100% 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pPr lvl="0"/>
            <a:endParaRPr lang="en-US" dirty="0"/>
          </a:p>
          <a:p>
            <a:pPr lvl="0"/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100% 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endParaRPr lang="en-US" dirty="0"/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100%</a:t>
            </a:r>
          </a:p>
          <a:p>
            <a:pPr marL="0" marR="0" lvl="0" indent="0" algn="ctr" defTabSz="914400" rtl="0" eaLnBrk="1" fontAlgn="auto" latinLnBrk="0" hangingPunct="1">
              <a:lnSpc>
                <a:spcPct val="90000"/>
              </a:lnSpc>
              <a:spcBef>
                <a:spcPts val="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lang="en-US" dirty="0"/>
              <a:t>stat or ranking</a:t>
            </a:r>
          </a:p>
          <a:p>
            <a:pPr lvl="0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29886209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788731-E1E4-1D59-8786-B6A378995C3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  <a:prstGeom prst="rect">
            <a:avLst/>
          </a:prstGeo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DBBE15A-7FF2-87C6-1BF7-76AAB2CA9BF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2964142370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90B5-20BF-3B05-5DB0-9FB4475B42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0B2E4A-C135-1E82-553C-94A07A714D6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57374358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90B5-20BF-3B05-5DB0-9FB4475B428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Table of Contents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0B2E4A-C135-1E82-553C-94A07A714D6B}"/>
              </a:ext>
            </a:extLst>
          </p:cNvPr>
          <p:cNvSpPr>
            <a:spLocks noGrp="1"/>
          </p:cNvSpPr>
          <p:nvPr>
            <p:ph idx="1" hasCustomPrompt="1"/>
          </p:nvPr>
        </p:nvSpPr>
        <p:spPr/>
        <p:txBody>
          <a:bodyPr numCol="3">
            <a:normAutofit/>
          </a:bodyPr>
          <a:lstStyle>
            <a:lvl1pPr marL="0" indent="0">
              <a:buNone/>
              <a:tabLst>
                <a:tab pos="395288" algn="l"/>
              </a:tabLst>
              <a:defRPr sz="1800" b="0" i="0">
                <a:solidFill>
                  <a:schemeClr val="accent1"/>
                </a:solidFill>
                <a:latin typeface="Rethink Sans" pitchFamily="2" charset="77"/>
              </a:defRPr>
            </a:lvl1pPr>
            <a:lvl2pPr marL="457200" indent="0">
              <a:buNone/>
              <a:defRPr sz="1800">
                <a:solidFill>
                  <a:schemeClr val="accent1"/>
                </a:solidFill>
              </a:defRPr>
            </a:lvl2pPr>
            <a:lvl3pPr marL="914400" indent="0">
              <a:buNone/>
              <a:defRPr sz="1800">
                <a:solidFill>
                  <a:schemeClr val="accent1"/>
                </a:solidFill>
              </a:defRPr>
            </a:lvl3pPr>
            <a:lvl4pPr marL="1371600" indent="0">
              <a:buNone/>
              <a:defRPr sz="1800">
                <a:solidFill>
                  <a:schemeClr val="accent1"/>
                </a:solidFill>
              </a:defRPr>
            </a:lvl4pPr>
            <a:lvl5pPr marL="1828800" indent="0">
              <a:buNone/>
              <a:defRPr sz="1800">
                <a:solidFill>
                  <a:schemeClr val="accent1"/>
                </a:solidFill>
              </a:defRPr>
            </a:lvl5pPr>
          </a:lstStyle>
          <a:p>
            <a:pPr lvl="0"/>
            <a:r>
              <a:rPr lang="en-US" dirty="0"/>
              <a:t>Section Name</a:t>
            </a:r>
          </a:p>
          <a:p>
            <a:pPr lvl="0"/>
            <a:r>
              <a:rPr lang="en-US" dirty="0"/>
              <a:t>00	Title</a:t>
            </a:r>
          </a:p>
          <a:p>
            <a:pPr lvl="0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06435755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2C482D-AC69-9187-B699-2407FCD3BC2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  <a:prstGeom prst="rect">
            <a:avLst/>
          </a:prstGeo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7C93E50-8C18-9903-A979-DA8A3E1696B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82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82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82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82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25465750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4FEE45-EABD-7E83-5938-669B1EA77D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7149979-2076-9D40-7B33-089A61A3ABA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DD4C30A-37E5-8772-3A32-46F2BAAAE59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0439743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800483-F88A-3774-6514-2FC9F64349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8F970C-34DA-1F29-4D85-01BFFF0BE10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3478D10-9D92-A07A-9960-5E11E477946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17C8D82-1E7A-D98C-0FEB-49EF0613BA4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F7A8FD0-EE5A-7AFF-FF32-0F2A15F28C6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2585919631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FD2172-5E45-260B-8EC4-47C768B0F6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775772191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173582889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4633F5-1EA2-A401-F2A2-DA9EC7C631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1A08EA-2DDC-63DC-EBCA-0D3E96DDA1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6C3777E-69AF-04D2-FF34-9D37EDCF2C1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2124353423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2E57E1-E6EB-C4C4-A771-C7C5FB4950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C36E5B6-0306-D396-EC70-424F93001E2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5CA94B0-8592-4808-CA1B-57FA6E2B9AE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955585659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90B5-20BF-3B05-5DB0-9FB4475B4283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838200" y="365126"/>
            <a:ext cx="10515600" cy="315912"/>
          </a:xfrm>
          <a:prstGeom prst="rect">
            <a:avLst/>
          </a:prstGeo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Table of Contents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0B2E4A-C135-1E82-553C-94A07A714D6B}"/>
              </a:ext>
            </a:extLst>
          </p:cNvPr>
          <p:cNvSpPr>
            <a:spLocks noGrp="1"/>
          </p:cNvSpPr>
          <p:nvPr>
            <p:ph idx="1" hasCustomPrompt="1"/>
          </p:nvPr>
        </p:nvSpPr>
        <p:spPr/>
        <p:txBody>
          <a:bodyPr numCol="3">
            <a:normAutofit/>
          </a:bodyPr>
          <a:lstStyle>
            <a:lvl1pPr marL="0" indent="0">
              <a:buNone/>
              <a:tabLst>
                <a:tab pos="395288" algn="l"/>
              </a:tabLst>
              <a:defRPr sz="1800" b="0" i="0">
                <a:solidFill>
                  <a:schemeClr val="accent1"/>
                </a:solidFill>
                <a:latin typeface="Rethink Sans" pitchFamily="2" charset="77"/>
              </a:defRPr>
            </a:lvl1pPr>
            <a:lvl2pPr marL="457200" indent="0">
              <a:buNone/>
              <a:defRPr sz="1800">
                <a:solidFill>
                  <a:schemeClr val="accent1"/>
                </a:solidFill>
              </a:defRPr>
            </a:lvl2pPr>
            <a:lvl3pPr marL="914400" indent="0">
              <a:buNone/>
              <a:defRPr sz="1800">
                <a:solidFill>
                  <a:schemeClr val="accent1"/>
                </a:solidFill>
              </a:defRPr>
            </a:lvl3pPr>
            <a:lvl4pPr marL="1371600" indent="0">
              <a:buNone/>
              <a:defRPr sz="1800">
                <a:solidFill>
                  <a:schemeClr val="accent1"/>
                </a:solidFill>
              </a:defRPr>
            </a:lvl4pPr>
            <a:lvl5pPr marL="1828800" indent="0">
              <a:buNone/>
              <a:defRPr sz="1800">
                <a:solidFill>
                  <a:schemeClr val="accent1"/>
                </a:solidFill>
              </a:defRPr>
            </a:lvl5pPr>
          </a:lstStyle>
          <a:p>
            <a:pPr lvl="0"/>
            <a:r>
              <a:rPr lang="en-US" dirty="0"/>
              <a:t>Section Name</a:t>
            </a:r>
          </a:p>
          <a:p>
            <a:pPr lvl="0"/>
            <a:r>
              <a:rPr lang="en-US" dirty="0"/>
              <a:t>00	Title</a:t>
            </a:r>
          </a:p>
          <a:p>
            <a:pPr lvl="0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6001075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90B5-20BF-3B05-5DB0-9FB4475B428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4"/>
            <a:ext cx="10515600" cy="320040"/>
          </a:xfrm>
          <a:prstGeom prst="rect">
            <a:avLst/>
          </a:prstGeom>
        </p:spPr>
        <p:txBody>
          <a:bodyPr>
            <a:normAutofit/>
          </a:bodyPr>
          <a:lstStyle>
            <a:lvl1pPr>
              <a:defRPr sz="2800" b="1" i="0">
                <a:solidFill>
                  <a:schemeClr val="bg1"/>
                </a:solidFill>
                <a:latin typeface="Rethink Sans SemiBold" pitchFamily="2" charset="77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0B2E4A-C135-1E82-553C-94A07A714D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239520"/>
            <a:ext cx="10515600" cy="4937443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7881386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4FEE45-EABD-7E83-5938-669B1EA77DC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315912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7149979-2076-9D40-7B33-089A61A3ABA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253331"/>
            <a:ext cx="5181600" cy="435133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DD4C30A-37E5-8772-3A32-46F2BAAAE59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2" y="1253331"/>
            <a:ext cx="5181600" cy="435133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760611937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800483-F88A-3774-6514-2FC9F64349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6"/>
            <a:ext cx="10515600" cy="320040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F8F970C-34DA-1F29-4D85-01BFFF0BE10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253650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3478D10-9D92-A07A-9960-5E11E477946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077562"/>
            <a:ext cx="5157787" cy="410987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17C8D82-1E7A-D98C-0FEB-49EF0613BA4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253650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F7A8FD0-EE5A-7AFF-FF32-0F2A15F28C6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077562"/>
            <a:ext cx="5183188" cy="4109878"/>
          </a:xfrm>
        </p:spPr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</p:spTree>
    <p:extLst>
      <p:ext uri="{BB962C8B-B14F-4D97-AF65-F5344CB8AC3E}">
        <p14:creationId xmlns:p14="http://schemas.microsoft.com/office/powerpoint/2010/main" val="3768074289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FD2172-5E45-260B-8EC4-47C768B0F63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320040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503750097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599730902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4633F5-1EA2-A401-F2A2-DA9EC7C6319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10515600" cy="32004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1A08EA-2DDC-63DC-EBCA-0D3E96DDA16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96C3777E-69AF-04D2-FF34-9D37EDCF2C1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987425"/>
            <a:ext cx="3932237" cy="4881563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457537269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2E57E1-E6EB-C4C4-A771-C7C5FB49509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10515600" cy="320040"/>
          </a:xfrm>
          <a:prstGeom prst="rect">
            <a:avLst/>
          </a:prstGeo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C36E5B6-0306-D396-EC70-424F93001E2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5CA94B0-8592-4808-CA1B-57FA6E2B9AE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987425"/>
            <a:ext cx="3932237" cy="4881563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3632523196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A49B0F-5801-41B5-FFDD-6F42A0DA373C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944563" y="893763"/>
            <a:ext cx="6400800" cy="1320800"/>
          </a:xfrm>
          <a:prstGeom prst="rect">
            <a:avLst/>
          </a:prstGeom>
        </p:spPr>
        <p:txBody>
          <a:bodyPr/>
          <a:lstStyle>
            <a:lvl1pPr marL="0" indent="0">
              <a:buFont typeface="Arial" panose="020B0604020202020204" pitchFamily="34" charset="0"/>
              <a:buNone/>
              <a:defRPr sz="9600" b="1" i="0">
                <a:latin typeface="Rethink Sans ExtraBold" pitchFamily="2" charset="77"/>
              </a:defRPr>
            </a:lvl1pPr>
            <a:lvl2pPr marL="457200" indent="0">
              <a:buFont typeface="Arial" panose="020B0604020202020204" pitchFamily="34" charset="0"/>
              <a:buNone/>
              <a:defRPr/>
            </a:lvl2pPr>
            <a:lvl3pPr marL="914400" indent="0">
              <a:buFont typeface="Arial" panose="020B0604020202020204" pitchFamily="34" charset="0"/>
              <a:buNone/>
              <a:defRPr/>
            </a:lvl3pPr>
            <a:lvl4pPr marL="1371600" indent="0">
              <a:buFont typeface="Arial" panose="020B0604020202020204" pitchFamily="34" charset="0"/>
              <a:buNone/>
              <a:defRPr/>
            </a:lvl4pPr>
            <a:lvl5pPr marL="1828800" indent="0">
              <a:buFont typeface="Arial" panose="020B0604020202020204" pitchFamily="34" charset="0"/>
              <a:buNone/>
              <a:defRPr/>
            </a:lvl5pPr>
          </a:lstStyle>
          <a:p>
            <a:pPr lvl="0"/>
            <a:r>
              <a:rPr lang="en-US" dirty="0"/>
              <a:t>Thank You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B1A09C1-91F2-5739-2509-633AD9139AC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1158240" y="2397919"/>
            <a:ext cx="6187123" cy="2874962"/>
          </a:xfrm>
          <a:prstGeom prst="rect">
            <a:avLst/>
          </a:prstGeom>
        </p:spPr>
        <p:txBody>
          <a:bodyPr/>
          <a:lstStyle>
            <a:lvl1pPr>
              <a:lnSpc>
                <a:spcPct val="125000"/>
              </a:lnSpc>
              <a:defRPr sz="1400" b="1" i="0">
                <a:latin typeface="Rethink Sans SemiBold" pitchFamily="2" charset="77"/>
              </a:defRPr>
            </a:lvl1pPr>
            <a:lvl2pPr>
              <a:defRPr sz="14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</a:lstStyle>
          <a:p>
            <a:pPr lvl="0"/>
            <a:r>
              <a:rPr lang="en-US" dirty="0"/>
              <a:t>NAME AND TITLE</a:t>
            </a:r>
            <a:br>
              <a:rPr lang="en-US" dirty="0"/>
            </a:br>
            <a:r>
              <a:rPr lang="en-US" dirty="0"/>
              <a:t>DEPAUL COLLEGE, SCHOOL OR DEPARTMENT</a:t>
            </a:r>
            <a:br>
              <a:rPr lang="en-US" dirty="0"/>
            </a:br>
            <a:r>
              <a:rPr lang="en-US" dirty="0"/>
              <a:t>WEB</a:t>
            </a:r>
            <a:br>
              <a:rPr lang="en-US" dirty="0"/>
            </a:br>
            <a:r>
              <a:rPr lang="en-US" dirty="0"/>
              <a:t>PHONE</a:t>
            </a:r>
          </a:p>
        </p:txBody>
      </p:sp>
    </p:spTree>
    <p:extLst>
      <p:ext uri="{BB962C8B-B14F-4D97-AF65-F5344CB8AC3E}">
        <p14:creationId xmlns:p14="http://schemas.microsoft.com/office/powerpoint/2010/main" val="376274815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2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9.xml"/><Relationship Id="rId3" Type="http://schemas.openxmlformats.org/officeDocument/2006/relationships/slideLayout" Target="../slideLayouts/slideLayout4.xml"/><Relationship Id="rId7" Type="http://schemas.openxmlformats.org/officeDocument/2006/relationships/slideLayout" Target="../slideLayouts/slideLayout8.xml"/><Relationship Id="rId2" Type="http://schemas.openxmlformats.org/officeDocument/2006/relationships/slideLayout" Target="../slideLayouts/slideLayout3.xml"/><Relationship Id="rId1" Type="http://schemas.openxmlformats.org/officeDocument/2006/relationships/slideLayout" Target="../slideLayouts/slideLayout2.xml"/><Relationship Id="rId6" Type="http://schemas.openxmlformats.org/officeDocument/2006/relationships/slideLayout" Target="../slideLayouts/slideLayout7.xml"/><Relationship Id="rId11" Type="http://schemas.openxmlformats.org/officeDocument/2006/relationships/image" Target="../media/image3.jpg"/><Relationship Id="rId5" Type="http://schemas.openxmlformats.org/officeDocument/2006/relationships/slideLayout" Target="../slideLayouts/slideLayout6.xml"/><Relationship Id="rId10" Type="http://schemas.openxmlformats.org/officeDocument/2006/relationships/theme" Target="../theme/theme2.xml"/><Relationship Id="rId4" Type="http://schemas.openxmlformats.org/officeDocument/2006/relationships/slideLayout" Target="../slideLayouts/slideLayout5.xml"/><Relationship Id="rId9" Type="http://schemas.openxmlformats.org/officeDocument/2006/relationships/slideLayout" Target="../slideLayouts/slideLayout10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3.xml"/><Relationship Id="rId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1.xml"/><Relationship Id="rId5" Type="http://schemas.openxmlformats.org/officeDocument/2006/relationships/image" Target="../media/image1.jpg"/><Relationship Id="rId4" Type="http://schemas.openxmlformats.org/officeDocument/2006/relationships/theme" Target="../theme/theme3.xml"/></Relationships>
</file>

<file path=ppt/slideMasters/_rels/slideMaster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6.xml"/><Relationship Id="rId7" Type="http://schemas.openxmlformats.org/officeDocument/2006/relationships/image" Target="../media/image5.png"/><Relationship Id="rId2" Type="http://schemas.openxmlformats.org/officeDocument/2006/relationships/slideLayout" Target="../slideLayouts/slideLayout15.xml"/><Relationship Id="rId1" Type="http://schemas.openxmlformats.org/officeDocument/2006/relationships/slideLayout" Target="../slideLayouts/slideLayout14.xml"/><Relationship Id="rId6" Type="http://schemas.openxmlformats.org/officeDocument/2006/relationships/theme" Target="../theme/theme4.xml"/><Relationship Id="rId5" Type="http://schemas.openxmlformats.org/officeDocument/2006/relationships/slideLayout" Target="../slideLayouts/slideLayout18.xml"/><Relationship Id="rId4" Type="http://schemas.openxmlformats.org/officeDocument/2006/relationships/slideLayout" Target="../slideLayouts/slideLayout17.xml"/></Relationships>
</file>

<file path=ppt/slideMasters/_rels/slideMaster5.xml.rels><?xml version="1.0" encoding="UTF-8" standalone="yes"?>
<Relationships xmlns="http://schemas.openxmlformats.org/package/2006/relationships"><Relationship Id="rId3" Type="http://schemas.openxmlformats.org/officeDocument/2006/relationships/theme" Target="../theme/theme5.xml"/><Relationship Id="rId2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9.xml"/><Relationship Id="rId4" Type="http://schemas.openxmlformats.org/officeDocument/2006/relationships/image" Target="../media/image6.jpg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8.xml"/><Relationship Id="rId3" Type="http://schemas.openxmlformats.org/officeDocument/2006/relationships/slideLayout" Target="../slideLayouts/slideLayout23.xml"/><Relationship Id="rId7" Type="http://schemas.openxmlformats.org/officeDocument/2006/relationships/slideLayout" Target="../slideLayouts/slideLayout27.xml"/><Relationship Id="rId12" Type="http://schemas.openxmlformats.org/officeDocument/2006/relationships/image" Target="../media/image7.jpg"/><Relationship Id="rId2" Type="http://schemas.openxmlformats.org/officeDocument/2006/relationships/slideLayout" Target="../slideLayouts/slideLayout22.xml"/><Relationship Id="rId1" Type="http://schemas.openxmlformats.org/officeDocument/2006/relationships/slideLayout" Target="../slideLayouts/slideLayout21.xml"/><Relationship Id="rId6" Type="http://schemas.openxmlformats.org/officeDocument/2006/relationships/slideLayout" Target="../slideLayouts/slideLayout26.xml"/><Relationship Id="rId11" Type="http://schemas.openxmlformats.org/officeDocument/2006/relationships/theme" Target="../theme/theme6.xml"/><Relationship Id="rId5" Type="http://schemas.openxmlformats.org/officeDocument/2006/relationships/slideLayout" Target="../slideLayouts/slideLayout25.xml"/><Relationship Id="rId10" Type="http://schemas.openxmlformats.org/officeDocument/2006/relationships/slideLayout" Target="../slideLayouts/slideLayout30.xml"/><Relationship Id="rId4" Type="http://schemas.openxmlformats.org/officeDocument/2006/relationships/slideLayout" Target="../slideLayouts/slideLayout24.xml"/><Relationship Id="rId9" Type="http://schemas.openxmlformats.org/officeDocument/2006/relationships/slideLayout" Target="../slideLayouts/slideLayout29.xml"/></Relationships>
</file>

<file path=ppt/slideMasters/_rels/slideMaster7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8.xml"/><Relationship Id="rId3" Type="http://schemas.openxmlformats.org/officeDocument/2006/relationships/slideLayout" Target="../slideLayouts/slideLayout33.xml"/><Relationship Id="rId7" Type="http://schemas.openxmlformats.org/officeDocument/2006/relationships/slideLayout" Target="../slideLayouts/slideLayout37.xml"/><Relationship Id="rId2" Type="http://schemas.openxmlformats.org/officeDocument/2006/relationships/slideLayout" Target="../slideLayouts/slideLayout32.xml"/><Relationship Id="rId1" Type="http://schemas.openxmlformats.org/officeDocument/2006/relationships/slideLayout" Target="../slideLayouts/slideLayout31.xml"/><Relationship Id="rId6" Type="http://schemas.openxmlformats.org/officeDocument/2006/relationships/slideLayout" Target="../slideLayouts/slideLayout36.xml"/><Relationship Id="rId11" Type="http://schemas.openxmlformats.org/officeDocument/2006/relationships/image" Target="../media/image9.png"/><Relationship Id="rId5" Type="http://schemas.openxmlformats.org/officeDocument/2006/relationships/slideLayout" Target="../slideLayouts/slideLayout35.xml"/><Relationship Id="rId10" Type="http://schemas.openxmlformats.org/officeDocument/2006/relationships/image" Target="../media/image8.jpg"/><Relationship Id="rId4" Type="http://schemas.openxmlformats.org/officeDocument/2006/relationships/slideLayout" Target="../slideLayouts/slideLayout34.xml"/><Relationship Id="rId9" Type="http://schemas.openxmlformats.org/officeDocument/2006/relationships/theme" Target="../theme/theme7.xml"/></Relationships>
</file>

<file path=ppt/slideMasters/_rels/slideMaster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g"/><Relationship Id="rId2" Type="http://schemas.openxmlformats.org/officeDocument/2006/relationships/theme" Target="../theme/theme8.xml"/><Relationship Id="rId1" Type="http://schemas.openxmlformats.org/officeDocument/2006/relationships/slideLayout" Target="../slideLayouts/slideLayout3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 descr="A black and white logo&#10;&#10;Description automatically generated">
            <a:extLst>
              <a:ext uri="{FF2B5EF4-FFF2-40B4-BE49-F238E27FC236}">
                <a16:creationId xmlns:a16="http://schemas.microsoft.com/office/drawing/2014/main" id="{A73846C3-C8E4-D9E5-CBCC-80CB3031F9AB}"/>
              </a:ext>
            </a:extLst>
          </p:cNvPr>
          <p:cNvPicPr>
            <a:picLocks noChangeAspect="1"/>
          </p:cNvPicPr>
          <p:nvPr userDrawn="1"/>
        </p:nvPicPr>
        <p:blipFill>
          <a:blip r:embed="rId4"/>
          <a:stretch>
            <a:fillRect/>
          </a:stretch>
        </p:blipFill>
        <p:spPr>
          <a:xfrm>
            <a:off x="8096090" y="3647123"/>
            <a:ext cx="2786380" cy="20191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176574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1" r:id="rId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9600" b="1" i="0" kern="1200">
          <a:solidFill>
            <a:schemeClr val="bg1"/>
          </a:solidFill>
          <a:latin typeface="Rethink Sans ExtraBold" pitchFamily="2" charset="77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0"/>
        </a:spcBef>
        <a:spcAft>
          <a:spcPts val="600"/>
        </a:spcAft>
        <a:buFont typeface="Arial" panose="020B0604020202020204" pitchFamily="34" charset="0"/>
        <a:buNone/>
        <a:defRPr sz="1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1pPr>
      <a:lvl2pPr marL="4572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2pPr>
      <a:lvl3pPr marL="9144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0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3pPr>
      <a:lvl4pPr marL="13716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4pPr>
      <a:lvl5pPr marL="18288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1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327283-13CD-97BB-15A7-C348A834401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9" name="Title Placeholder 8">
            <a:extLst>
              <a:ext uri="{FF2B5EF4-FFF2-40B4-BE49-F238E27FC236}">
                <a16:creationId xmlns:a16="http://schemas.microsoft.com/office/drawing/2014/main" id="{18D76CC1-FD1C-CACA-78AC-2098CA2AB8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5558405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9" r:id="rId1"/>
    <p:sldLayoutId id="2147483680" r:id="rId2"/>
    <p:sldLayoutId id="2147483681" r:id="rId3"/>
    <p:sldLayoutId id="2147483682" r:id="rId4"/>
    <p:sldLayoutId id="2147483683" r:id="rId5"/>
    <p:sldLayoutId id="2147483684" r:id="rId6"/>
    <p:sldLayoutId id="2147483685" r:id="rId7"/>
    <p:sldLayoutId id="2147483686" r:id="rId8"/>
    <p:sldLayoutId id="2147483687" r:id="rId9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i="0" kern="1200">
          <a:solidFill>
            <a:schemeClr val="tx2"/>
          </a:solidFill>
          <a:latin typeface="Rethink Sans" pitchFamily="2" charset="77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5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19094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9" r:id="rId1"/>
    <p:sldLayoutId id="2147483714" r:id="rId2"/>
    <p:sldLayoutId id="2147483715" r:id="rId3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9600" b="1" i="0" kern="1200">
          <a:solidFill>
            <a:schemeClr val="bg1"/>
          </a:solidFill>
          <a:latin typeface="Rethink Sans ExtraBold" pitchFamily="2" charset="77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0"/>
        </a:spcBef>
        <a:spcAft>
          <a:spcPts val="600"/>
        </a:spcAft>
        <a:buFont typeface="Arial" panose="020B0604020202020204" pitchFamily="34" charset="0"/>
        <a:buNone/>
        <a:defRPr sz="1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1pPr>
      <a:lvl2pPr marL="4572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2pPr>
      <a:lvl3pPr marL="9144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0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3pPr>
      <a:lvl4pPr marL="13716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4pPr>
      <a:lvl5pPr marL="18288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0D33E28F-B7CF-DB70-EE04-544BF4B37040}"/>
              </a:ext>
            </a:extLst>
          </p:cNvPr>
          <p:cNvPicPr>
            <a:picLocks noChangeAspect="1"/>
          </p:cNvPicPr>
          <p:nvPr userDrawn="1"/>
        </p:nvPicPr>
        <p:blipFill>
          <a:blip r:embed="rId7"/>
          <a:srcRect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5525748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4" r:id="rId1"/>
    <p:sldLayoutId id="2147483711" r:id="rId2"/>
    <p:sldLayoutId id="2147483705" r:id="rId3"/>
    <p:sldLayoutId id="2147483706" r:id="rId4"/>
    <p:sldLayoutId id="2147483709" r:id="rId5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4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22026400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5" r:id="rId1"/>
    <p:sldLayoutId id="2147483696" r:id="rId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9600" b="1" i="0" kern="1200">
          <a:solidFill>
            <a:schemeClr val="bg1"/>
          </a:solidFill>
          <a:latin typeface="Rethink Sans ExtraBold" pitchFamily="2" charset="77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0"/>
        </a:spcBef>
        <a:spcAft>
          <a:spcPts val="600"/>
        </a:spcAft>
        <a:buFont typeface="Arial" panose="020B0604020202020204" pitchFamily="34" charset="0"/>
        <a:buNone/>
        <a:defRPr sz="1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1pPr>
      <a:lvl2pPr marL="4572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2pPr>
      <a:lvl3pPr marL="9144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0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3pPr>
      <a:lvl4pPr marL="13716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4pPr>
      <a:lvl5pPr marL="18288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327283-13CD-97BB-15A7-C348A834401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9" name="Title Placeholder 8">
            <a:extLst>
              <a:ext uri="{FF2B5EF4-FFF2-40B4-BE49-F238E27FC236}">
                <a16:creationId xmlns:a16="http://schemas.microsoft.com/office/drawing/2014/main" id="{18D76CC1-FD1C-CACA-78AC-2098CA2AB8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88673384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  <p:sldLayoutId id="2147483660" r:id="rId2"/>
    <p:sldLayoutId id="2147483707" r:id="rId3"/>
    <p:sldLayoutId id="2147483661" r:id="rId4"/>
    <p:sldLayoutId id="2147483662" r:id="rId5"/>
    <p:sldLayoutId id="2147483663" r:id="rId6"/>
    <p:sldLayoutId id="2147483664" r:id="rId7"/>
    <p:sldLayoutId id="2147483665" r:id="rId8"/>
    <p:sldLayoutId id="2147483666" r:id="rId9"/>
    <p:sldLayoutId id="2147483667" r:id="rId10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1" i="0" kern="1200">
          <a:solidFill>
            <a:schemeClr val="accent1"/>
          </a:solidFill>
          <a:latin typeface="Rethink Sans" pitchFamily="2" charset="77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10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0327283-13CD-97BB-15A7-C348A834401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239520"/>
            <a:ext cx="10515600" cy="493744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9" name="Title Placeholder 8">
            <a:extLst>
              <a:ext uri="{FF2B5EF4-FFF2-40B4-BE49-F238E27FC236}">
                <a16:creationId xmlns:a16="http://schemas.microsoft.com/office/drawing/2014/main" id="{18D76CC1-FD1C-CACA-78AC-2098CA2AB8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6"/>
            <a:ext cx="10515600" cy="315912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pic>
        <p:nvPicPr>
          <p:cNvPr id="8" name="Picture 7" descr="A blue and black logo&#10;&#10;Description automatically generated">
            <a:extLst>
              <a:ext uri="{FF2B5EF4-FFF2-40B4-BE49-F238E27FC236}">
                <a16:creationId xmlns:a16="http://schemas.microsoft.com/office/drawing/2014/main" id="{B332699A-8225-CC28-59FA-99F9A777AFF4}"/>
              </a:ext>
            </a:extLst>
          </p:cNvPr>
          <p:cNvPicPr>
            <a:picLocks noChangeAspect="1"/>
          </p:cNvPicPr>
          <p:nvPr userDrawn="1"/>
        </p:nvPicPr>
        <p:blipFill>
          <a:blip r:embed="rId11"/>
          <a:stretch>
            <a:fillRect/>
          </a:stretch>
        </p:blipFill>
        <p:spPr>
          <a:xfrm>
            <a:off x="11333480" y="6161723"/>
            <a:ext cx="406400" cy="419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35688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8" r:id="rId1"/>
    <p:sldLayoutId id="2147483670" r:id="rId2"/>
    <p:sldLayoutId id="2147483672" r:id="rId3"/>
    <p:sldLayoutId id="2147483673" r:id="rId4"/>
    <p:sldLayoutId id="2147483674" r:id="rId5"/>
    <p:sldLayoutId id="2147483675" r:id="rId6"/>
    <p:sldLayoutId id="2147483676" r:id="rId7"/>
    <p:sldLayoutId id="2147483677" r:id="rId8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2800" b="1" i="0" kern="1200">
          <a:solidFill>
            <a:schemeClr val="bg1"/>
          </a:solidFill>
          <a:latin typeface="Rethink Sans" pitchFamily="2" charset="77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8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8908770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3" r:id="rId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9600" b="1" i="0" kern="1200">
          <a:solidFill>
            <a:schemeClr val="bg1"/>
          </a:solidFill>
          <a:latin typeface="Rethink Sans ExtraBold" pitchFamily="2" charset="77"/>
          <a:ea typeface="+mj-ea"/>
          <a:cs typeface="+mj-cs"/>
        </a:defRPr>
      </a:lvl1pPr>
    </p:titleStyle>
    <p:bodyStyle>
      <a:lvl1pPr marL="0" indent="0" algn="l" defTabSz="914400" rtl="0" eaLnBrk="1" latinLnBrk="0" hangingPunct="1">
        <a:lnSpc>
          <a:spcPct val="90000"/>
        </a:lnSpc>
        <a:spcBef>
          <a:spcPts val="0"/>
        </a:spcBef>
        <a:spcAft>
          <a:spcPts val="600"/>
        </a:spcAft>
        <a:buFont typeface="Arial" panose="020B0604020202020204" pitchFamily="34" charset="0"/>
        <a:buNone/>
        <a:defRPr sz="1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1pPr>
      <a:lvl2pPr marL="4572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4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2pPr>
      <a:lvl3pPr marL="9144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20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3pPr>
      <a:lvl4pPr marL="13716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4pPr>
      <a:lvl5pPr marL="1828800" indent="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None/>
        <a:defRPr sz="1800" kern="1200">
          <a:solidFill>
            <a:schemeClr val="bg1"/>
          </a:solidFill>
          <a:latin typeface="Rethink Sans" pitchFamily="2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s://fonts.google.com/specimen/Rethink+Sans" TargetMode="External"/><Relationship Id="rId2" Type="http://schemas.openxmlformats.org/officeDocument/2006/relationships/hyperlink" Target="mailto:universitybrand@depaul.edu" TargetMode="External"/><Relationship Id="rId1" Type="http://schemas.openxmlformats.org/officeDocument/2006/relationships/slideLayout" Target="../slideLayouts/slideLayout3.xml"/><Relationship Id="rId4" Type="http://schemas.openxmlformats.org/officeDocument/2006/relationships/hyperlink" Target="https://fonts.google.com/specimen/Newsreader" TargetMode="Externa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5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0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6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8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3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47976846-8305-1F72-0113-A542C1372EDC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EE4D044-9B61-3A4B-987A-8AE4E94211E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219CA47-3B5D-E7D2-2F9F-B0500776C086}"/>
              </a:ext>
            </a:extLst>
          </p:cNvPr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163844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03F44A83-FD19-31D9-818F-44DC7D38864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56873C-756D-7828-71D3-E50B22869DF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>
                <a:solidFill>
                  <a:srgbClr val="00205B"/>
                </a:solidFill>
                <a:effectLst/>
                <a:latin typeface="Rethink Sans" pitchFamily="2" charset="77"/>
              </a:rPr>
              <a:t>Please read before editing template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D0AB771-DF78-2C33-B6CA-FD1B0FBB9F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690688"/>
            <a:ext cx="10515600" cy="4486275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1600" b="1" dirty="0">
                <a:solidFill>
                  <a:schemeClr val="accent1"/>
                </a:solidFill>
                <a:effectLst/>
              </a:rPr>
              <a:t>HOW TO USE THIS TEMPLATE</a:t>
            </a:r>
          </a:p>
          <a:p>
            <a:pPr marL="0" indent="0">
              <a:buNone/>
            </a:pPr>
            <a:r>
              <a:rPr lang="en-US" sz="1600" dirty="0">
                <a:effectLst/>
                <a:latin typeface="Rethink Sans" pitchFamily="2" charset="77"/>
              </a:rPr>
              <a:t>These templates have been created to follow current DePaul Brand Guidelines.</a:t>
            </a:r>
          </a:p>
          <a:p>
            <a:pPr marL="0" indent="0">
              <a:buNone/>
            </a:pPr>
            <a:r>
              <a:rPr lang="en-US" sz="1600" dirty="0">
                <a:effectLst/>
                <a:latin typeface="Rethink Sans" pitchFamily="2" charset="77"/>
              </a:rPr>
              <a:t>Reach out to </a:t>
            </a:r>
            <a:r>
              <a:rPr lang="en-US" sz="1600" dirty="0">
                <a:effectLst/>
                <a:latin typeface="Rethink Sans" pitchFamily="2" charset="77"/>
                <a:hlinkClick r:id="rId2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universitybrand@depaul.edu</a:t>
            </a:r>
            <a:r>
              <a:rPr lang="en-US" sz="1600" dirty="0">
                <a:effectLst/>
                <a:latin typeface="Rethink Sans" pitchFamily="2" charset="77"/>
              </a:rPr>
              <a:t> if you have questions.</a:t>
            </a:r>
          </a:p>
          <a:p>
            <a:pPr marL="0" indent="0">
              <a:buNone/>
            </a:pPr>
            <a:r>
              <a:rPr lang="en-US" sz="1600" dirty="0">
                <a:effectLst/>
                <a:latin typeface="Rethink Sans" pitchFamily="2" charset="77"/>
              </a:rPr>
              <a:t> </a:t>
            </a:r>
          </a:p>
          <a:p>
            <a:pPr marL="0" indent="0">
              <a:buNone/>
            </a:pPr>
            <a:r>
              <a:rPr lang="en-US" sz="1600" b="1" dirty="0">
                <a:solidFill>
                  <a:schemeClr val="accent1"/>
                </a:solidFill>
              </a:rPr>
              <a:t>FREE GOOGLE FONT FAMILIES</a:t>
            </a:r>
          </a:p>
          <a:p>
            <a:pPr marL="0" indent="0">
              <a:buNone/>
            </a:pPr>
            <a:r>
              <a:rPr lang="en-US" sz="1600" u="sng" dirty="0">
                <a:effectLst/>
                <a:latin typeface="Rethink Sans" pitchFamily="2" charset="77"/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Rethink Sans</a:t>
            </a:r>
            <a:endParaRPr lang="en-US" sz="1600" dirty="0">
              <a:effectLst/>
              <a:latin typeface="Rethink Sans" pitchFamily="2" charset="77"/>
            </a:endParaRPr>
          </a:p>
          <a:p>
            <a:pPr marL="0" indent="0">
              <a:buNone/>
            </a:pPr>
            <a:r>
              <a:rPr lang="en-US" sz="1600" u="sng" dirty="0">
                <a:effectLst/>
                <a:latin typeface="Rethink Sans" pitchFamily="2" charset="77"/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Newsreader</a:t>
            </a:r>
            <a:endParaRPr lang="en-US" sz="1600" dirty="0">
              <a:effectLst/>
              <a:latin typeface="Rethink Sans" pitchFamily="2" charset="77"/>
            </a:endParaRPr>
          </a:p>
        </p:txBody>
      </p:sp>
    </p:spTree>
    <p:extLst>
      <p:ext uri="{BB962C8B-B14F-4D97-AF65-F5344CB8AC3E}">
        <p14:creationId xmlns:p14="http://schemas.microsoft.com/office/powerpoint/2010/main" val="302448687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B232F861-5816-3DD2-F43B-AD72CFC712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040A9B73-6343-50D6-2315-29C12E79CB1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/>
              <a:t>Section Name</a:t>
            </a:r>
          </a:p>
          <a:p>
            <a:r>
              <a:rPr lang="en-US" dirty="0"/>
              <a:t>00	Title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b="1" dirty="0"/>
              <a:t>Section Name</a:t>
            </a:r>
          </a:p>
          <a:p>
            <a:r>
              <a:rPr lang="en-US" dirty="0"/>
              <a:t>00	Title</a:t>
            </a:r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endParaRPr lang="en-US" dirty="0"/>
          </a:p>
          <a:p>
            <a:r>
              <a:rPr lang="en-US" b="1" dirty="0"/>
              <a:t>Section Name</a:t>
            </a:r>
          </a:p>
          <a:p>
            <a:r>
              <a:rPr lang="en-US" dirty="0"/>
              <a:t>00	Title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0683041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867D9556-7F9C-0EB1-CF23-DF58C961E4C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9102A03-5FF5-5FAB-C14B-1EA816C3657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2421117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4D38B568-ECB3-DFEB-050A-7D308655757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endParaRPr lang="en-US"/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A2F759D8-24A8-850A-E53F-961778CC0F8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847628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0572DF-109C-4A88-FDFD-819EFDEE3F8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51BF433-6D6C-8B40-0ACD-1ACD8D9AA2C7}"/>
              </a:ext>
            </a:extLst>
          </p:cNvPr>
          <p:cNvSpPr>
            <a:spLocks noGrp="1"/>
          </p:cNvSpPr>
          <p:nvPr>
            <p:ph sz="half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1FF0157-320F-4940-8F4B-D83640E7BAF7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6824237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A891DE67-3912-555E-0EB5-0482FFA0B026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C7C85FE-4525-699E-6A32-315B304DC3B0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314634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4745ED3A-D755-C04D-BA6B-FDF32FE93AC4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80D9415-2796-74C2-DE4B-7D1F200F8F53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Picture Placeholder 3">
            <a:extLst>
              <a:ext uri="{FF2B5EF4-FFF2-40B4-BE49-F238E27FC236}">
                <a16:creationId xmlns:a16="http://schemas.microsoft.com/office/drawing/2014/main" id="{093E8BA1-AA97-723A-814F-1368758B09D5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090412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749DB4E0-204E-3BC8-6E06-1BDCE048984A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D8B8A00-387A-96CC-2FAE-AEBA9360895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Picture Placeholder 3">
            <a:extLst>
              <a:ext uri="{FF2B5EF4-FFF2-40B4-BE49-F238E27FC236}">
                <a16:creationId xmlns:a16="http://schemas.microsoft.com/office/drawing/2014/main" id="{E916E1D3-1F37-D41E-3B9A-38E9E4004B3F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03075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A3314FA9-FA1D-3FD3-E287-35856F2EB199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1064029" y="1055718"/>
            <a:ext cx="9784080" cy="2373282"/>
          </a:xfrm>
        </p:spPr>
        <p:txBody>
          <a:bodyPr wrap="none"/>
          <a:lstStyle/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6A9FFD0-44DC-E0F3-8099-64B52CBCC7B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64029" y="3624351"/>
            <a:ext cx="9784080" cy="2652162"/>
          </a:xfrm>
        </p:spPr>
        <p:txBody>
          <a:bodyPr/>
          <a:lstStyle/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  <a:p>
            <a:r>
              <a:rPr lang="en-US" dirty="0"/>
              <a:t>100%</a:t>
            </a:r>
            <a:br>
              <a:rPr lang="en-US" dirty="0"/>
            </a:br>
            <a:r>
              <a:rPr lang="en-US" dirty="0"/>
              <a:t>stat or ranking</a:t>
            </a:r>
          </a:p>
        </p:txBody>
      </p:sp>
    </p:spTree>
    <p:extLst>
      <p:ext uri="{BB962C8B-B14F-4D97-AF65-F5344CB8AC3E}">
        <p14:creationId xmlns:p14="http://schemas.microsoft.com/office/powerpoint/2010/main" val="1514986432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>
            <a:extLst>
              <a:ext uri="{FF2B5EF4-FFF2-40B4-BE49-F238E27FC236}">
                <a16:creationId xmlns:a16="http://schemas.microsoft.com/office/drawing/2014/main" id="{0A6CD6BC-9EEA-E593-68A1-ABA4E29CC049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5F2B5189-3684-F997-4810-02ECC5E4DF83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002347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DFB6928C-9B4E-8C2F-0E24-8F1C7C2A6B69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F153050E-B07A-D545-97CE-40289C091123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E7A30374-4768-AF54-E1A7-BDFFDB3CDDF0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E679F840-0036-3A2B-20CD-BE5895CCB049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026555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01869DC1-1C9E-238F-A9C6-A81E3DFF2D67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Picture Placeholder 5">
            <a:extLst>
              <a:ext uri="{FF2B5EF4-FFF2-40B4-BE49-F238E27FC236}">
                <a16:creationId xmlns:a16="http://schemas.microsoft.com/office/drawing/2014/main" id="{CE5DAF01-EE53-84FC-A4AD-F4F8E244F93B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004419D5-53C2-195F-436C-8F381FE5021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B5C3D923-0BD7-FC07-A7EE-EC474CE7D007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2729CA8B-02A7-5F37-A38B-A2E48EC8279E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D2A22433-894F-A37B-EA6F-32A280C4815B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8426944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Picture Placeholder 21">
            <a:extLst>
              <a:ext uri="{FF2B5EF4-FFF2-40B4-BE49-F238E27FC236}">
                <a16:creationId xmlns:a16="http://schemas.microsoft.com/office/drawing/2014/main" id="{192B5E5F-EE09-2D1E-4C84-91264C565A89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3" name="Picture Placeholder 22">
            <a:extLst>
              <a:ext uri="{FF2B5EF4-FFF2-40B4-BE49-F238E27FC236}">
                <a16:creationId xmlns:a16="http://schemas.microsoft.com/office/drawing/2014/main" id="{57D9B094-9E0B-54F8-6055-BFF253E39DD0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4" name="Picture Placeholder 23">
            <a:extLst>
              <a:ext uri="{FF2B5EF4-FFF2-40B4-BE49-F238E27FC236}">
                <a16:creationId xmlns:a16="http://schemas.microsoft.com/office/drawing/2014/main" id="{3FB9E218-994A-7242-9732-70639D104FC4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5" name="Picture Placeholder 24">
            <a:extLst>
              <a:ext uri="{FF2B5EF4-FFF2-40B4-BE49-F238E27FC236}">
                <a16:creationId xmlns:a16="http://schemas.microsoft.com/office/drawing/2014/main" id="{86098AD9-DEE0-24C1-578D-DB938D1A7C30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6" name="Text Placeholder 25">
            <a:extLst>
              <a:ext uri="{FF2B5EF4-FFF2-40B4-BE49-F238E27FC236}">
                <a16:creationId xmlns:a16="http://schemas.microsoft.com/office/drawing/2014/main" id="{9C460027-E979-F2D1-CC8C-B5F13AF85819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7" name="Text Placeholder 26">
            <a:extLst>
              <a:ext uri="{FF2B5EF4-FFF2-40B4-BE49-F238E27FC236}">
                <a16:creationId xmlns:a16="http://schemas.microsoft.com/office/drawing/2014/main" id="{73E811C6-FBC1-23DA-F516-960CED86BC3A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8" name="Text Placeholder 27">
            <a:extLst>
              <a:ext uri="{FF2B5EF4-FFF2-40B4-BE49-F238E27FC236}">
                <a16:creationId xmlns:a16="http://schemas.microsoft.com/office/drawing/2014/main" id="{0ABB7BCD-3AC8-E7BA-12D5-B7A238BFA77F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9" name="Text Placeholder 28">
            <a:extLst>
              <a:ext uri="{FF2B5EF4-FFF2-40B4-BE49-F238E27FC236}">
                <a16:creationId xmlns:a16="http://schemas.microsoft.com/office/drawing/2014/main" id="{ABB95A4A-6918-1285-B4DB-B54905B82C95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4597212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Picture Placeholder 14">
            <a:extLst>
              <a:ext uri="{FF2B5EF4-FFF2-40B4-BE49-F238E27FC236}">
                <a16:creationId xmlns:a16="http://schemas.microsoft.com/office/drawing/2014/main" id="{6EE323DD-3838-EF78-ABEA-0686FCC7CB8C}"/>
              </a:ext>
            </a:extLst>
          </p:cNvPr>
          <p:cNvSpPr>
            <a:spLocks noGrp="1"/>
          </p:cNvSpPr>
          <p:nvPr>
            <p:ph type="pic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6" name="Picture Placeholder 15">
            <a:extLst>
              <a:ext uri="{FF2B5EF4-FFF2-40B4-BE49-F238E27FC236}">
                <a16:creationId xmlns:a16="http://schemas.microsoft.com/office/drawing/2014/main" id="{3E53440E-CC0F-5519-DDDF-55E9724D9BEB}"/>
              </a:ext>
            </a:extLst>
          </p:cNvPr>
          <p:cNvSpPr>
            <a:spLocks noGrp="1"/>
          </p:cNvSpPr>
          <p:nvPr>
            <p:ph type="pic" sz="quarter" idx="13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7" name="Picture Placeholder 16">
            <a:extLst>
              <a:ext uri="{FF2B5EF4-FFF2-40B4-BE49-F238E27FC236}">
                <a16:creationId xmlns:a16="http://schemas.microsoft.com/office/drawing/2014/main" id="{8A5D276A-FA6A-2ABE-A4FF-39738B74DC97}"/>
              </a:ext>
            </a:extLst>
          </p:cNvPr>
          <p:cNvSpPr>
            <a:spLocks noGrp="1"/>
          </p:cNvSpPr>
          <p:nvPr>
            <p:ph type="pic" sz="quarter" idx="14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8" name="Picture Placeholder 17">
            <a:extLst>
              <a:ext uri="{FF2B5EF4-FFF2-40B4-BE49-F238E27FC236}">
                <a16:creationId xmlns:a16="http://schemas.microsoft.com/office/drawing/2014/main" id="{60754BF0-4397-D832-9715-E9D7655027C6}"/>
              </a:ext>
            </a:extLst>
          </p:cNvPr>
          <p:cNvSpPr>
            <a:spLocks noGrp="1"/>
          </p:cNvSpPr>
          <p:nvPr>
            <p:ph type="pic" sz="quarter" idx="15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9" name="Text Placeholder 18">
            <a:extLst>
              <a:ext uri="{FF2B5EF4-FFF2-40B4-BE49-F238E27FC236}">
                <a16:creationId xmlns:a16="http://schemas.microsoft.com/office/drawing/2014/main" id="{5A55E5EA-79B7-8BF2-895C-416E74853E48}"/>
              </a:ext>
            </a:extLst>
          </p:cNvPr>
          <p:cNvSpPr>
            <a:spLocks noGrp="1"/>
          </p:cNvSpPr>
          <p:nvPr>
            <p:ph type="body" sz="quarter" idx="16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0" name="Text Placeholder 19">
            <a:extLst>
              <a:ext uri="{FF2B5EF4-FFF2-40B4-BE49-F238E27FC236}">
                <a16:creationId xmlns:a16="http://schemas.microsoft.com/office/drawing/2014/main" id="{6C000DB3-B87E-821B-991A-C29D03642662}"/>
              </a:ext>
            </a:extLst>
          </p:cNvPr>
          <p:cNvSpPr>
            <a:spLocks noGrp="1"/>
          </p:cNvSpPr>
          <p:nvPr>
            <p:ph type="body" sz="quarter" idx="17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1" name="Text Placeholder 20">
            <a:extLst>
              <a:ext uri="{FF2B5EF4-FFF2-40B4-BE49-F238E27FC236}">
                <a16:creationId xmlns:a16="http://schemas.microsoft.com/office/drawing/2014/main" id="{14591C55-C219-9892-9DB7-05DB8D393348}"/>
              </a:ext>
            </a:extLst>
          </p:cNvPr>
          <p:cNvSpPr>
            <a:spLocks noGrp="1"/>
          </p:cNvSpPr>
          <p:nvPr>
            <p:ph type="body" sz="quarter" idx="18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2" name="Text Placeholder 21">
            <a:extLst>
              <a:ext uri="{FF2B5EF4-FFF2-40B4-BE49-F238E27FC236}">
                <a16:creationId xmlns:a16="http://schemas.microsoft.com/office/drawing/2014/main" id="{B7E0FE1C-31B6-37F6-FF50-57662D9DA22D}"/>
              </a:ext>
            </a:extLst>
          </p:cNvPr>
          <p:cNvSpPr>
            <a:spLocks noGrp="1"/>
          </p:cNvSpPr>
          <p:nvPr>
            <p:ph type="body" sz="quarter" idx="19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3" name="Text Placeholder 22">
            <a:extLst>
              <a:ext uri="{FF2B5EF4-FFF2-40B4-BE49-F238E27FC236}">
                <a16:creationId xmlns:a16="http://schemas.microsoft.com/office/drawing/2014/main" id="{8737BA75-ECF6-88DF-95A7-B40719633427}"/>
              </a:ext>
            </a:extLst>
          </p:cNvPr>
          <p:cNvSpPr>
            <a:spLocks noGrp="1"/>
          </p:cNvSpPr>
          <p:nvPr>
            <p:ph type="body" sz="quarter" idx="20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5692757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113D155-2BE9-200D-CCFD-5A070C8EA46F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4B7459C-4D6D-CDE7-AF57-B7435DE02615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909357"/>
      </p:ext>
    </p:extLst>
  </p:cSld>
  <p:clrMapOvr>
    <a:masterClrMapping/>
  </p:clrMapOvr>
</p:sld>
</file>

<file path=ppt/theme/theme1.xml><?xml version="1.0" encoding="utf-8"?>
<a:theme xmlns:a="http://schemas.openxmlformats.org/drawingml/2006/main" name="5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2.xml><?xml version="1.0" encoding="utf-8"?>
<a:theme xmlns:a="http://schemas.openxmlformats.org/drawingml/2006/main" name="3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3.xml><?xml version="1.0" encoding="utf-8"?>
<a:theme xmlns:a="http://schemas.openxmlformats.org/drawingml/2006/main" name="4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4.xml><?xml version="1.0" encoding="utf-8"?>
<a:theme xmlns:a="http://schemas.openxmlformats.org/drawingml/2006/main" name="Custom Design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5.xml><?xml version="1.0" encoding="utf-8"?>
<a:theme xmlns:a="http://schemas.openxmlformats.org/drawingml/2006/main" name="7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6.xml><?xml version="1.0" encoding="utf-8"?>
<a:theme xmlns:a="http://schemas.openxmlformats.org/drawingml/2006/main" name="1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7.xml><?xml version="1.0" encoding="utf-8"?>
<a:theme xmlns:a="http://schemas.openxmlformats.org/drawingml/2006/main" name="2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8.xml><?xml version="1.0" encoding="utf-8"?>
<a:theme xmlns:a="http://schemas.openxmlformats.org/drawingml/2006/main" name="6_Office Theme">
  <a:themeElements>
    <a:clrScheme name="DePaul Theme PPT">
      <a:dk1>
        <a:srgbClr val="000000"/>
      </a:dk1>
      <a:lt1>
        <a:srgbClr val="FFFFFF"/>
      </a:lt1>
      <a:dk2>
        <a:srgbClr val="00205B"/>
      </a:dk2>
      <a:lt2>
        <a:srgbClr val="DCDDDE"/>
      </a:lt2>
      <a:accent1>
        <a:srgbClr val="003CA5"/>
      </a:accent1>
      <a:accent2>
        <a:srgbClr val="00205B"/>
      </a:accent2>
      <a:accent3>
        <a:srgbClr val="0071CE"/>
      </a:accent3>
      <a:accent4>
        <a:srgbClr val="A0E6E1"/>
      </a:accent4>
      <a:accent5>
        <a:srgbClr val="FFB600"/>
      </a:accent5>
      <a:accent6>
        <a:srgbClr val="000000"/>
      </a:accent6>
      <a:hlink>
        <a:srgbClr val="003CA5"/>
      </a:hlink>
      <a:folHlink>
        <a:srgbClr val="923CBC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ppt/theme/theme9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0E2841"/>
      </a:dk2>
      <a:lt2>
        <a:srgbClr val="E8E8E8"/>
      </a:lt2>
      <a:accent1>
        <a:srgbClr val="156082"/>
      </a:accent1>
      <a:accent2>
        <a:srgbClr val="E97132"/>
      </a:accent2>
      <a:accent3>
        <a:srgbClr val="196B24"/>
      </a:accent3>
      <a:accent4>
        <a:srgbClr val="0F9ED5"/>
      </a:accent4>
      <a:accent5>
        <a:srgbClr val="A02B93"/>
      </a:accent5>
      <a:accent6>
        <a:srgbClr val="4EA72E"/>
      </a:accent6>
      <a:hlink>
        <a:srgbClr val="467886"/>
      </a:hlink>
      <a:folHlink>
        <a:srgbClr val="96607D"/>
      </a:folHlink>
    </a:clrScheme>
    <a:fontScheme name="Office">
      <a:majorFont>
        <a:latin typeface="Aptos Display" panose="0211000402020202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Aptos" panose="0211000402020202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  <a:ln w="2540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Office Theme" id="{2E142A2C-CD16-42D6-873A-C26D2A0506FA}" vid="{1BDDFF52-6CD6-40A5-AB3C-68EB2F1E4D0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323A64F4C2A5604FAC55642FE06F8B1A" ma:contentTypeVersion="3" ma:contentTypeDescription="Create a new document." ma:contentTypeScope="" ma:versionID="6263085d357f65b66154c94d625169c1">
  <xsd:schema xmlns:xsd="http://www.w3.org/2001/XMLSchema" xmlns:xs="http://www.w3.org/2001/XMLSchema" xmlns:p="http://schemas.microsoft.com/office/2006/metadata/properties" xmlns:ns1="http://schemas.microsoft.com/sharepoint/v3" xmlns:ns3="f6e71dcb-8557-4687-8b6c-f422ebe44608" targetNamespace="http://schemas.microsoft.com/office/2006/metadata/properties" ma:root="true" ma:fieldsID="8c56011b5a03105db0299bf4e58de31d" ns1:_="" ns3:_="">
    <xsd:import namespace="http://schemas.microsoft.com/sharepoint/v3"/>
    <xsd:import namespace="f6e71dcb-8557-4687-8b6c-f422ebe44608"/>
    <xsd:element name="properties">
      <xsd:complexType>
        <xsd:sequence>
          <xsd:element name="documentManagement">
            <xsd:complexType>
              <xsd:all>
                <xsd:element ref="ns1:PublishingStartDate" minOccurs="0"/>
                <xsd:element ref="ns1:PublishingExpirationDate" minOccurs="0"/>
                <xsd:element ref="ns3:SharedWithUser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PublishingStartDate" ma:index="8" nillable="true" ma:displayName="Scheduling Start Date" ma:internalName="PublishingStartDate">
      <xsd:simpleType>
        <xsd:restriction base="dms:Unknown"/>
      </xsd:simpleType>
    </xsd:element>
    <xsd:element name="PublishingExpirationDate" ma:index="9" nillable="true" ma:displayName="Scheduling End Date" ma:internalName="PublishingExpirationDate">
      <xsd:simpleType>
        <xsd:restriction base="dms:Unknown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f6e71dcb-8557-4687-8b6c-f422ebe44608" elementFormDefault="qualified">
    <xsd:import namespace="http://schemas.microsoft.com/office/2006/documentManagement/types"/>
    <xsd:import namespace="http://schemas.microsoft.com/office/infopath/2007/PartnerControls"/>
    <xsd:element name="SharedWithUsers" ma:index="11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shingExpirationDate xmlns="http://schemas.microsoft.com/sharepoint/v3" xsi:nil="true"/>
    <PublishingStartDate xmlns="http://schemas.microsoft.com/sharepoint/v3" xsi:nil="true"/>
  </documentManagement>
</p:properties>
</file>

<file path=customXml/itemProps1.xml><?xml version="1.0" encoding="utf-8"?>
<ds:datastoreItem xmlns:ds="http://schemas.openxmlformats.org/officeDocument/2006/customXml" ds:itemID="{48DCE39C-A5D5-4C21-822D-22C839B84C6F}"/>
</file>

<file path=customXml/itemProps2.xml><?xml version="1.0" encoding="utf-8"?>
<ds:datastoreItem xmlns:ds="http://schemas.openxmlformats.org/officeDocument/2006/customXml" ds:itemID="{876E6A23-7762-4252-9A8A-C395A9179145}"/>
</file>

<file path=customXml/itemProps3.xml><?xml version="1.0" encoding="utf-8"?>
<ds:datastoreItem xmlns:ds="http://schemas.openxmlformats.org/officeDocument/2006/customXml" ds:itemID="{C3E547D1-8F33-4ABA-89F3-3E3189272829}"/>
</file>

<file path=docProps/app.xml><?xml version="1.0" encoding="utf-8"?>
<Properties xmlns="http://schemas.openxmlformats.org/officeDocument/2006/extended-properties" xmlns:vt="http://schemas.openxmlformats.org/officeDocument/2006/docPropsVTypes">
  <TotalTime>751</TotalTime>
  <Words>97</Words>
  <Application>Microsoft Macintosh PowerPoint</Application>
  <PresentationFormat>Widescreen</PresentationFormat>
  <Paragraphs>41</Paragraphs>
  <Slides>16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8</vt:i4>
      </vt:variant>
      <vt:variant>
        <vt:lpstr>Slide Titles</vt:lpstr>
      </vt:variant>
      <vt:variant>
        <vt:i4>16</vt:i4>
      </vt:variant>
    </vt:vector>
  </HeadingPairs>
  <TitlesOfParts>
    <vt:vector size="30" baseType="lpstr">
      <vt:lpstr>Aptos</vt:lpstr>
      <vt:lpstr>Arial</vt:lpstr>
      <vt:lpstr>Rethink Sans</vt:lpstr>
      <vt:lpstr>Rethink Sans ExtraBold</vt:lpstr>
      <vt:lpstr>Rethink Sans Medium</vt:lpstr>
      <vt:lpstr>Rethink Sans SemiBold</vt:lpstr>
      <vt:lpstr>5_Office Theme</vt:lpstr>
      <vt:lpstr>3_Office Theme</vt:lpstr>
      <vt:lpstr>4_Office Theme</vt:lpstr>
      <vt:lpstr>Custom Design</vt:lpstr>
      <vt:lpstr>7_Office Theme</vt:lpstr>
      <vt:lpstr>1_Office Theme</vt:lpstr>
      <vt:lpstr>2_Office Theme</vt:lpstr>
      <vt:lpstr>6_Office Theme</vt:lpstr>
      <vt:lpstr>PowerPoint Presentation</vt:lpstr>
      <vt:lpstr>Please read before editing template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wes hollywood</dc:creator>
  <cp:lastModifiedBy>wes hollywood</cp:lastModifiedBy>
  <cp:revision>84</cp:revision>
  <dcterms:created xsi:type="dcterms:W3CDTF">2025-04-29T15:14:39Z</dcterms:created>
  <dcterms:modified xsi:type="dcterms:W3CDTF">2025-05-13T00:14:10Z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0x010100323A64F4C2A5604FAC55642FE06F8B1A</vt:lpwstr>
  </property>
</Properties>
</file>