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8" r:id="rId3"/>
    <p:sldId id="262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5C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20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3.xml"/><Relationship Id="rId10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D84ACA-407F-8242-9583-B4110ED4E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85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9BC3-EC6A-A343-B940-DD45AB02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44563-74A3-F641-89BD-0845F7B5C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28A00-52B8-0046-9D8F-D201B23FC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8A07A5-D25D-9546-BE9F-9D7D42F497C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DF61C-3047-6B43-A7B8-972BA7EA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37BE4-4AFC-E741-94DE-415249BD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D5BF73-6199-E246-BE92-2531C38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E87F55-E8FE-4043-BE44-0DAFEDE2F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6BB69-504D-0847-8898-F7D9D6723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FFDC-819D-E04E-94D2-3625F5B6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8A07A5-D25D-9546-BE9F-9D7D42F497C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AB65A-94D1-D547-AB86-3F24B341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C7FB6-7CD5-6343-BDFA-4380E2AF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D5BF73-6199-E246-BE92-2531C38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5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B20BD-5882-914C-ADA5-41D5036B3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02FC25-1D85-154B-933F-053062CCF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C71F2-9B3E-A045-837F-1C3119F297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5D6B1-258C-924B-8EDF-6162105A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2E0A-D8B3-004D-A0F2-30CE0919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04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10B1-3E5D-5148-BC4B-3FEA6239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ABFF5-80F0-0A4B-9C86-C40247A33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74754-2573-2F46-BC4C-568B5A3C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3B59-40C9-A84E-AA72-6D4D72D33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6505C-04AB-2347-A2EC-09ECC3E8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98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0545-3F13-BE45-9133-9C14135F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66E81-904B-774C-B7A1-8487BDE36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2E2EB-4DA8-6448-9387-D0CD9B44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7B44-BC03-604C-8C1D-6AE0199A4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0E7BC-367F-CE44-8F56-0C3044A9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35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7530-9540-A54C-8F86-0F2E3C25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D88B9-3A21-294B-8289-7A4636293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958EA-7023-A443-83D6-EFC6991BF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8CD93-03E8-9C4F-AB3C-AC5D333C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F78FC-597E-7740-9AB5-0F3BC6DE4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06E65-0193-5C40-B37B-A58FD5A8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49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0BDC-72AB-A44B-9204-9DE5B362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B6192-DEF3-D74F-8A64-88A63DA75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49784-A44C-1D49-9AD1-6AAB2EE60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4825A-FE34-D54B-AD7E-B75E1BCC2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2A1504-B775-BB4A-ACCD-97A547CBD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23C49-1275-114F-A8E2-7759DCBEB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334B03-DD42-634F-A7E5-252385FB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84DB28-0303-594C-A2DF-C2E23C7BA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28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6462-0BEE-FE49-8277-F084A99AE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B35E8-9D1B-3A4B-9277-7DFA8F98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860DC-47F0-284C-99BB-BCD54FB61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25439-98D6-F740-8747-27EE8DCE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58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B0B76-3E1E-7143-BF45-7FEB8FAA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E56F6-400B-1F4E-8EC4-126F7D4B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D70E-0392-0E45-8878-5764C4C1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03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5327-540B-9848-947F-8F6A76B9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BF20D-E329-D04F-9CAB-931037395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47AF0-60FB-1B43-BA37-906D89FAC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4A449-E7C4-0949-A3D2-C8592F08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D3B4E-F399-AA4F-B7D1-5B3FB963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622F3-148D-D649-B8DA-8AEC346B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2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A234F-6A24-D74D-9A03-E307663F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914E5-5BB9-E64D-A890-2562A0602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EAB0F-44CE-B64A-863B-34C50813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8A07A5-D25D-9546-BE9F-9D7D42F497C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E1A86-C1C7-C54E-BB33-3DCD2021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79DC5-DD62-724A-A410-16853DAC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D5BF73-6199-E246-BE92-2531C38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66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0076-2728-A242-9401-49DAA8CF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88C85B-7C08-7F4A-86F3-19E51C990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7B7A0-DC3D-6746-8598-F9B434DBA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C7773-8C06-964D-9877-AE9A97BF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76DC6-628B-A645-A32C-FF81423E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B5A30-0E31-BF40-B5BA-297AA5E9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4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00C29-258E-A444-A67D-AB629FE0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28C8B-9473-5C40-8567-3509E3E50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8DA06-7B3E-0A48-BAF5-A0F1882D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574B3-65F1-EB42-B859-B771FF52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DEA78-8EB9-E140-826C-5FF03C41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50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A1D1E8-BD13-1F4A-870D-4D7A7B3B2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2971D-1C45-2C49-8B33-12C789412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BD78C-7CFA-1E42-839C-9840AE6E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D2AD88-EBCD-BF49-959B-4D223AEC9EE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AB227-F0CC-1D44-9DB3-A4095FC4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D9180-3B8C-7945-949D-A3C1B5C1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5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F5F5-684B-2947-8F97-4F05539A0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E9A26-E3FB-3848-AA47-EB6BB2F14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3D5B7-7FF4-2545-A444-564C7DF7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8A07A5-D25D-9546-BE9F-9D7D42F497C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DBFF-B80B-6A4A-A409-AB7F25E7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E5AC2-BBA4-B24E-9956-9F52C3A9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D5BF73-6199-E246-BE92-2531C38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5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996B-3E22-F449-B63B-806E87D2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0B398-E846-7A45-96F5-B4AC400D1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169C3-427D-FF42-BAB5-3E986D012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BB5BC-37A3-3546-9AC3-39B64D39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8A07A5-D25D-9546-BE9F-9D7D42F497C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1DFB3-2B61-ED4F-8520-A11330D1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AC5D6-0695-CC43-9440-F627D9C4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D5BF73-6199-E246-BE92-2531C38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3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EDCB6-2876-1A46-9B66-5AE2CDB1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E8D98-56B8-2A49-9BB2-40C15EC5F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82999-8392-774C-A19C-780826AD7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66004-BC81-B24D-8610-20B4FE50F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5A5C3-AE5E-A94F-89FD-419023E34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321DD5-B9AA-1F4D-9090-67B25B1D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8A07A5-D25D-9546-BE9F-9D7D42F497C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26E342-E17D-A94B-B15A-7819DA7C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ADD9C-3223-0E4F-983B-87F2F1DA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D5BF73-6199-E246-BE92-2531C38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8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7531-5232-1044-956A-D96FC548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E0957-AE3E-6A44-B445-718836A8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8A07A5-D25D-9546-BE9F-9D7D42F497C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8C65A-19D9-574C-87AA-DE5BFA999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CF09C-A3A1-D546-9DFC-69B29D20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D5BF73-6199-E246-BE92-2531C38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7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2612C2-A054-F846-B950-8D75DF96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8A07A5-D25D-9546-BE9F-9D7D42F497C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65B28-E586-AA4A-9C34-4FE62F4A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A5785-38D5-C848-AF33-DCC6972D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D5BF73-6199-E246-BE92-2531C38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7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4BB9-040D-6F48-A24E-293846BA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20E6C-4061-4345-8B50-0340B7950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4B0D3-F8BD-1740-845A-73C6CC1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D2D3D-F326-B744-8AC9-65B9958F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8A07A5-D25D-9546-BE9F-9D7D42F497C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FB301-9120-FA4A-BEC0-51064481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1C51-BD35-FD46-ACCA-0A1FB38F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D5BF73-6199-E246-BE92-2531C38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F009-A037-E749-9E5B-781C6ABC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0BFAF-92F5-F241-ACBF-5791A100D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A1EF0-CDB9-BC45-8F70-76ECC6A91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60EEE-F499-7148-A9E0-590DA6E2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8A07A5-D25D-9546-BE9F-9D7D42F497C0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03D69-9C12-5D4A-8FC5-216DBC53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0A3F5-EA57-8C4B-B743-9135A77A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D5BF73-6199-E246-BE92-2531C38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54CB9C-1B49-564D-AF0E-A412961C6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74F59-932F-244B-A01B-17A21387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915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C6AE2A-8376-5B44-ADF0-48ACA7DE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734" y="589134"/>
            <a:ext cx="74634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BFCDD-104E-6044-9C20-1BF29DF16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8734" y="2049634"/>
            <a:ext cx="7463482" cy="2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887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B5CA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1B5C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1633-2FE3-E745-AE69-75E796EC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CCB51-1E15-7B44-B68D-7D8E633C7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Click to add 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925732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915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022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D7C6F3C061A74EA969A8C28FAC1117" ma:contentTypeVersion="3" ma:contentTypeDescription="Create a new document." ma:contentTypeScope="" ma:versionID="a76011f83bdd0c5fb1c250052052288d">
  <xsd:schema xmlns:xsd="http://www.w3.org/2001/XMLSchema" xmlns:xs="http://www.w3.org/2001/XMLSchema" xmlns:p="http://schemas.microsoft.com/office/2006/metadata/properties" xmlns:ns1="http://schemas.microsoft.com/sharepoint/v3" xmlns:ns3="f6e71dcb-8557-4687-8b6c-f422ebe44608" targetNamespace="http://schemas.microsoft.com/office/2006/metadata/properties" ma:root="true" ma:fieldsID="7632a70729d138700ba67089f84dbbe1" ns1:_="" ns3:_="">
    <xsd:import namespace="http://schemas.microsoft.com/sharepoint/v3"/>
    <xsd:import namespace="f6e71dcb-8557-4687-8b6c-f422ebe4460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e71dcb-8557-4687-8b6c-f422ebe446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5EF644E-845C-4905-8390-E0F5943A6193}"/>
</file>

<file path=customXml/itemProps2.xml><?xml version="1.0" encoding="utf-8"?>
<ds:datastoreItem xmlns:ds="http://schemas.openxmlformats.org/officeDocument/2006/customXml" ds:itemID="{14891EE0-311F-479E-9E25-1177292DE280}"/>
</file>

<file path=customXml/itemProps3.xml><?xml version="1.0" encoding="utf-8"?>
<ds:datastoreItem xmlns:ds="http://schemas.openxmlformats.org/officeDocument/2006/customXml" ds:itemID="{8E7EF931-D75E-489F-B2F3-94F7B55345D7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</Words>
  <Application>Microsoft Macintosh PowerPoint</Application>
  <PresentationFormat>Widescreen</PresentationFormat>
  <Paragraphs>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2018-07-31T19:29:03Z</dcterms:created>
  <dcterms:modified xsi:type="dcterms:W3CDTF">2020-03-21T00:18:07Z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0x01010076D7C6F3C061A74EA969A8C28FAC1117</vt:lpwstr>
  </property>
</Properties>
</file>