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81" r:id="rId2"/>
    <p:sldMasterId id="2147483662" r:id="rId3"/>
  </p:sldMasterIdLst>
  <p:sldIdLst>
    <p:sldId id="264" r:id="rId4"/>
    <p:sldId id="266" r:id="rId5"/>
    <p:sldId id="267" r:id="rId6"/>
    <p:sldId id="268" r:id="rId7"/>
    <p:sldId id="27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0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580706-4D21-3D43-A458-4358C669D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145" y="1742706"/>
            <a:ext cx="1061171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E20AB0-DBFC-F547-85C8-AA41D2151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146" y="515671"/>
            <a:ext cx="10611710" cy="9929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83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446C-DC3E-CF47-9E0D-447DB7A9F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145" y="1732546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F37E0-A66F-7748-8582-A842FA713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255" y="1732546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FFE520-52AD-944D-8301-7257F367A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146" y="515671"/>
            <a:ext cx="10611710" cy="9929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87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580706-4D21-3D43-A458-4358C669D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145" y="1742706"/>
            <a:ext cx="1061171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E20AB0-DBFC-F547-85C8-AA41D2151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146" y="515671"/>
            <a:ext cx="10611710" cy="9929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37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446C-DC3E-CF47-9E0D-447DB7A9F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145" y="1732546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F37E0-A66F-7748-8582-A842FA713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255" y="1732546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FFE520-52AD-944D-8301-7257F367A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146" y="515671"/>
            <a:ext cx="10611710" cy="9929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08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71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DD3BA1-8FCF-584D-BAAC-570FEFB49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118" y="882150"/>
            <a:ext cx="9580882" cy="1267695"/>
          </a:xfrm>
          <a:prstGeom prst="rect">
            <a:avLst/>
          </a:prstGeom>
        </p:spPr>
        <p:txBody>
          <a:bodyPr anchor="ctr"/>
          <a:lstStyle>
            <a:lvl1pPr algn="l">
              <a:defRPr sz="4000" b="0" i="0">
                <a:solidFill>
                  <a:schemeClr val="accent1"/>
                </a:solidFill>
                <a:latin typeface="DIN Pro Medium" panose="020B0504020101020102" pitchFamily="34" charset="0"/>
                <a:cs typeface="DIN Pro Medium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7F8257-13A0-EC4A-99F7-A95EB0099E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7120" y="2357754"/>
            <a:ext cx="9580880" cy="716969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D51A43-E5E5-7F46-A884-0E43FA7955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7118" y="3700144"/>
            <a:ext cx="9580880" cy="3210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n-US" dirty="0"/>
              <a:t>CLICK TO EDIT MASTER DAY, MONTH DATE</a:t>
            </a:r>
          </a:p>
        </p:txBody>
      </p:sp>
    </p:spTree>
    <p:extLst>
      <p:ext uri="{BB962C8B-B14F-4D97-AF65-F5344CB8AC3E}">
        <p14:creationId xmlns:p14="http://schemas.microsoft.com/office/powerpoint/2010/main" val="171714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0A8156-FA4B-464A-B981-A635DE9BB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2273" y="0"/>
            <a:ext cx="832757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E354C0-AC98-DB47-8632-00278E247A70}"/>
              </a:ext>
            </a:extLst>
          </p:cNvPr>
          <p:cNvSpPr txBox="1"/>
          <p:nvPr userDrawn="1"/>
        </p:nvSpPr>
        <p:spPr>
          <a:xfrm>
            <a:off x="560566" y="957643"/>
            <a:ext cx="24847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DIN Pro Medium" panose="020B0504020101020102" pitchFamily="34" charset="0"/>
                <a:cs typeface="DIN Pro Medium" panose="020B0504020101020102" pitchFamily="34" charset="0"/>
              </a:rPr>
              <a:t>This PowerPoint template uses official DePaul brand colors. If you’re looking to use additional brand colors, please use the values associated with the color tints listed on this page.</a:t>
            </a:r>
          </a:p>
          <a:p>
            <a:endParaRPr lang="en-US" b="0" i="0" u="none" strike="noStrike" dirty="0">
              <a:solidFill>
                <a:schemeClr val="bg1">
                  <a:lumMod val="65000"/>
                </a:schemeClr>
              </a:solidFill>
              <a:effectLst/>
              <a:latin typeface="DIN Pro Medium" panose="020B0504020101020102" pitchFamily="34" charset="0"/>
              <a:cs typeface="DIN Pro Medium" panose="020B0504020101020102" pitchFamily="34" charset="0"/>
            </a:endParaRPr>
          </a:p>
          <a:p>
            <a:endParaRPr lang="en-US" b="0" i="0" dirty="0">
              <a:solidFill>
                <a:schemeClr val="bg1">
                  <a:lumMod val="65000"/>
                </a:schemeClr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8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5C91C4A-A4EF-EE48-AB90-77F09B8FAF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4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BCCFBA8-2246-1045-8C99-CDD1C50FBD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with a blue sign&#10;&#10;Description automatically generated with low confidence">
            <a:extLst>
              <a:ext uri="{FF2B5EF4-FFF2-40B4-BE49-F238E27FC236}">
                <a16:creationId xmlns:a16="http://schemas.microsoft.com/office/drawing/2014/main" id="{43B8BC08-8F95-DE45-9107-84F413522C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3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DBC8-A3E1-C649-A484-F12B92402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63819-BC7B-4240-920C-5888100BF9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E8D0C-E606-FB42-ADD0-9B0AD3EE5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44DC06-4C4C-114D-A6E6-8EA4694686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D52021-2AEC-E247-8191-0D0AD697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0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53A96-9748-B54F-A2F5-64028124B3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C4CE8-55D2-9F4C-AE71-CFE038DA61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F03313-093C-6542-A124-CDBFD970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2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A6D4A5-350A-BF42-BB5D-1A1563C9A2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4F717-17C2-8447-959D-9AA99FEE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9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1E4D85-2853-5B4B-9EA2-53DBAAA632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2EF5E-F4A4-6B41-8928-D3EE7DD9F8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3520FD-4D72-754C-AD77-D2B77FB9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6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14004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DePaul Brand 2021">
      <a:dk1>
        <a:srgbClr val="000000"/>
      </a:dk1>
      <a:lt1>
        <a:srgbClr val="FFFFFF"/>
      </a:lt1>
      <a:dk2>
        <a:srgbClr val="004277"/>
      </a:dk2>
      <a:lt2>
        <a:srgbClr val="E7E6E6"/>
      </a:lt2>
      <a:accent1>
        <a:srgbClr val="0057B7"/>
      </a:accent1>
      <a:accent2>
        <a:srgbClr val="AF272F"/>
      </a:accent2>
      <a:accent3>
        <a:srgbClr val="999999"/>
      </a:accent3>
      <a:accent4>
        <a:srgbClr val="3E6790"/>
      </a:accent4>
      <a:accent5>
        <a:srgbClr val="3379C5"/>
      </a:accent5>
      <a:accent6>
        <a:srgbClr val="6E8D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DePaul Brand 2021">
      <a:dk1>
        <a:srgbClr val="000000"/>
      </a:dk1>
      <a:lt1>
        <a:srgbClr val="FFFFFF"/>
      </a:lt1>
      <a:dk2>
        <a:srgbClr val="004277"/>
      </a:dk2>
      <a:lt2>
        <a:srgbClr val="E7E6E6"/>
      </a:lt2>
      <a:accent1>
        <a:srgbClr val="0057B7"/>
      </a:accent1>
      <a:accent2>
        <a:srgbClr val="AF272F"/>
      </a:accent2>
      <a:accent3>
        <a:srgbClr val="999999"/>
      </a:accent3>
      <a:accent4>
        <a:srgbClr val="3E6790"/>
      </a:accent4>
      <a:accent5>
        <a:srgbClr val="3379C5"/>
      </a:accent5>
      <a:accent6>
        <a:srgbClr val="6E8D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DePaul Brand 2021">
      <a:dk1>
        <a:srgbClr val="000000"/>
      </a:dk1>
      <a:lt1>
        <a:srgbClr val="FFFFFF"/>
      </a:lt1>
      <a:dk2>
        <a:srgbClr val="004277"/>
      </a:dk2>
      <a:lt2>
        <a:srgbClr val="E7E6E6"/>
      </a:lt2>
      <a:accent1>
        <a:srgbClr val="0057B7"/>
      </a:accent1>
      <a:accent2>
        <a:srgbClr val="AF272F"/>
      </a:accent2>
      <a:accent3>
        <a:srgbClr val="999999"/>
      </a:accent3>
      <a:accent4>
        <a:srgbClr val="3E6790"/>
      </a:accent4>
      <a:accent5>
        <a:srgbClr val="3379C5"/>
      </a:accent5>
      <a:accent6>
        <a:srgbClr val="6E8D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7C6F3C061A74EA969A8C28FAC1117" ma:contentTypeVersion="3" ma:contentTypeDescription="Create a new document." ma:contentTypeScope="" ma:versionID="a76011f83bdd0c5fb1c250052052288d">
  <xsd:schema xmlns:xsd="http://www.w3.org/2001/XMLSchema" xmlns:xs="http://www.w3.org/2001/XMLSchema" xmlns:p="http://schemas.microsoft.com/office/2006/metadata/properties" xmlns:ns1="http://schemas.microsoft.com/sharepoint/v3" xmlns:ns3="f6e71dcb-8557-4687-8b6c-f422ebe44608" targetNamespace="http://schemas.microsoft.com/office/2006/metadata/properties" ma:root="true" ma:fieldsID="7632a70729d138700ba67089f84dbbe1" ns1:_="" ns3:_="">
    <xsd:import namespace="http://schemas.microsoft.com/sharepoint/v3"/>
    <xsd:import namespace="f6e71dcb-8557-4687-8b6c-f422ebe4460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71dcb-8557-4687-8b6c-f422ebe4460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05B0D44-4990-4C28-9AE3-C9D0EEF39408}"/>
</file>

<file path=customXml/itemProps2.xml><?xml version="1.0" encoding="utf-8"?>
<ds:datastoreItem xmlns:ds="http://schemas.openxmlformats.org/officeDocument/2006/customXml" ds:itemID="{77DBBF50-363C-41AD-A3C4-458724396451}"/>
</file>

<file path=customXml/itemProps3.xml><?xml version="1.0" encoding="utf-8"?>
<ds:datastoreItem xmlns:ds="http://schemas.openxmlformats.org/officeDocument/2006/customXml" ds:itemID="{7E50D5D2-994E-40BF-9287-97EB36DC1DD9}"/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DIN Pro Medium</vt:lpstr>
      <vt:lpstr>DIN Pro Regular</vt:lpstr>
      <vt:lpstr>1_Custom Design</vt:lpstr>
      <vt:lpstr>2_Custom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Roman, Beth</dc:creator>
  <cp:lastModifiedBy>Roman, Beth</cp:lastModifiedBy>
  <cp:revision>49</cp:revision>
  <dcterms:created xsi:type="dcterms:W3CDTF">2022-01-25T15:51:32Z</dcterms:created>
  <dcterms:modified xsi:type="dcterms:W3CDTF">2022-02-10T05:26:23Z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0x01010076D7C6F3C061A74EA969A8C28FAC1117</vt:lpwstr>
  </property>
</Properties>
</file>