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62" r:id="rId3"/>
    <p:sldMasterId id="2147483677" r:id="rId4"/>
  </p:sldMasterIdLst>
  <p:sldIdLst>
    <p:sldId id="264" r:id="rId5"/>
    <p:sldId id="265" r:id="rId6"/>
    <p:sldId id="258" r:id="rId7"/>
    <p:sldId id="259" r:id="rId8"/>
    <p:sldId id="260" r:id="rId9"/>
    <p:sldId id="25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26"/>
    <p:restoredTop sz="96327"/>
  </p:normalViewPr>
  <p:slideViewPr>
    <p:cSldViewPr snapToGrid="0" snapToObjects="1">
      <p:cViewPr varScale="1">
        <p:scale>
          <a:sx n="153" d="100"/>
          <a:sy n="153" d="100"/>
        </p:scale>
        <p:origin x="184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6A4CB66-D1B4-A84D-B8F8-FE076C91A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7434" y="2179586"/>
            <a:ext cx="6856379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153A62-3B68-9147-ABD6-9106F573C6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37435" y="952551"/>
            <a:ext cx="6856378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16770DDA-6B6D-7E47-AE1D-D920C92E39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2193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8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217958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95255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165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958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217958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CD60D64-D94F-784C-AC66-A378880394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95255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477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80EED1E-1B3B-7848-B61F-2679AEA92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197" y="2179586"/>
            <a:ext cx="6856379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F2E0D2D-437D-ED44-98BA-D0EB1864AF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4198" y="952551"/>
            <a:ext cx="6856378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 b="1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3934E8A4-82AE-DF44-8516-5D7DCE92D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6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871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8939" y="2334342"/>
            <a:ext cx="8072927" cy="1267695"/>
          </a:xfrm>
          <a:prstGeom prst="rect">
            <a:avLst/>
          </a:prstGeom>
        </p:spPr>
        <p:txBody>
          <a:bodyPr anchor="ctr"/>
          <a:lstStyle>
            <a:lvl1pPr algn="l">
              <a:defRPr sz="4400" b="0" i="0">
                <a:solidFill>
                  <a:schemeClr val="accent2"/>
                </a:solidFill>
                <a:latin typeface="DIN Pro Medium" panose="020B0504020101020102" pitchFamily="34" charset="0"/>
                <a:cs typeface="DIN Pro Medium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58940" y="3729033"/>
            <a:ext cx="8072926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79556" y="5237845"/>
            <a:ext cx="2393157" cy="321014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MASTER DAY, MONTH DATE</a:t>
            </a:r>
          </a:p>
        </p:txBody>
      </p:sp>
    </p:spTree>
    <p:extLst>
      <p:ext uri="{BB962C8B-B14F-4D97-AF65-F5344CB8AC3E}">
        <p14:creationId xmlns:p14="http://schemas.microsoft.com/office/powerpoint/2010/main" val="17171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565260B6-1768-AD46-A9B6-93A0AFE044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614738" cy="6858000"/>
          </a:xfrm>
          <a:custGeom>
            <a:avLst/>
            <a:gdLst>
              <a:gd name="connsiteX0" fmla="*/ 0 w 3614738"/>
              <a:gd name="connsiteY0" fmla="*/ 0 h 6858000"/>
              <a:gd name="connsiteX1" fmla="*/ 3614738 w 3614738"/>
              <a:gd name="connsiteY1" fmla="*/ 0 h 6858000"/>
              <a:gd name="connsiteX2" fmla="*/ 3614738 w 3614738"/>
              <a:gd name="connsiteY2" fmla="*/ 897489 h 6858000"/>
              <a:gd name="connsiteX3" fmla="*/ 1108105 w 3614738"/>
              <a:gd name="connsiteY3" fmla="*/ 897489 h 6858000"/>
              <a:gd name="connsiteX4" fmla="*/ 1108105 w 3614738"/>
              <a:gd name="connsiteY4" fmla="*/ 2023251 h 6858000"/>
              <a:gd name="connsiteX5" fmla="*/ 3614738 w 3614738"/>
              <a:gd name="connsiteY5" fmla="*/ 2023251 h 6858000"/>
              <a:gd name="connsiteX6" fmla="*/ 3614738 w 3614738"/>
              <a:gd name="connsiteY6" fmla="*/ 6858000 h 6858000"/>
              <a:gd name="connsiteX7" fmla="*/ 0 w 361473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14738" h="6858000">
                <a:moveTo>
                  <a:pt x="0" y="0"/>
                </a:moveTo>
                <a:lnTo>
                  <a:pt x="3614738" y="0"/>
                </a:lnTo>
                <a:lnTo>
                  <a:pt x="3614738" y="897489"/>
                </a:lnTo>
                <a:lnTo>
                  <a:pt x="1108105" y="897489"/>
                </a:lnTo>
                <a:lnTo>
                  <a:pt x="1108105" y="2023251"/>
                </a:lnTo>
                <a:lnTo>
                  <a:pt x="3614738" y="2023251"/>
                </a:lnTo>
                <a:lnTo>
                  <a:pt x="36147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26189" y="2710357"/>
            <a:ext cx="7157705" cy="1267695"/>
          </a:xfrm>
          <a:prstGeom prst="rect">
            <a:avLst/>
          </a:prstGeom>
        </p:spPr>
        <p:txBody>
          <a:bodyPr anchor="ctr"/>
          <a:lstStyle>
            <a:lvl1pPr algn="l">
              <a:defRPr sz="4400" b="0" i="0">
                <a:solidFill>
                  <a:schemeClr val="accent2"/>
                </a:solidFill>
                <a:latin typeface="DIN Pro Medium" panose="020B0504020101020102" pitchFamily="34" charset="0"/>
                <a:cs typeface="DIN Pro Medium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26190" y="4105048"/>
            <a:ext cx="7157704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6891" y="5686424"/>
            <a:ext cx="2427004" cy="27408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200" b="1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MASTER DAY, MONTH DATE</a:t>
            </a:r>
          </a:p>
        </p:txBody>
      </p:sp>
    </p:spTree>
    <p:extLst>
      <p:ext uri="{BB962C8B-B14F-4D97-AF65-F5344CB8AC3E}">
        <p14:creationId xmlns:p14="http://schemas.microsoft.com/office/powerpoint/2010/main" val="423333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plication&#10;&#10;Description automatically generated with low confidence">
            <a:extLst>
              <a:ext uri="{FF2B5EF4-FFF2-40B4-BE49-F238E27FC236}">
                <a16:creationId xmlns:a16="http://schemas.microsoft.com/office/drawing/2014/main" id="{A79F8E28-CFE1-0649-9D73-6F1D2909FC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0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EACBA890-05F3-B248-A23A-FF1D667E481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99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8" r:id="rId2"/>
    <p:sldLayoutId id="2147483671" r:id="rId3"/>
    <p:sldLayoutId id="214748367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B573919-353F-5C46-891C-8AA4117124F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55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E51CEA6E-4DB4-D549-A032-3B4B1EF8CE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4E4D867-3CF3-9746-8946-B050D2091EE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8105" y="897489"/>
            <a:ext cx="4178269" cy="112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CDBC8-A3E1-C649-A484-F12B924021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63819-BC7B-4240-920C-5888100BF9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E8D0C-E606-FB42-ADD0-9B0AD3EE50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9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FEB4D72-E709-E64C-A7AE-1D7D707D8E9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E6BC75-221F-914B-AC69-0ED24627D7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82C82A2-D6AA-8644-AB71-A466545B9F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614A60-2208-284B-BEEF-FFC99C6F1F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2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ACC5D3-1088-2E49-8714-6C1B52F5D2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B3BE38-99F7-9D49-B02E-19D85BD8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6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7FA12E-5927-C540-A75C-2450A05BFE6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326A5-F3B9-1149-90B5-E33FA3F0B5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A1E4F8-1B39-CC4D-853D-6C73F76A9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8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9F29C5-3996-D543-85CC-D18D268020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E12206-1160-6E45-A37D-EF96382D1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216332B-E2E2-E047-9B7C-3CFF2F159D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</p:spPr>
      </p:sp>
    </p:spTree>
    <p:extLst>
      <p:ext uri="{BB962C8B-B14F-4D97-AF65-F5344CB8AC3E}">
        <p14:creationId xmlns:p14="http://schemas.microsoft.com/office/powerpoint/2010/main" val="3094479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728070-F44A-AD44-BCE8-8D2992F0EB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82B6E3-3D34-A546-BD6A-1EC1630D7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6C4C91-82D4-8042-B963-A067FC0C25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877745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6797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7C6F3C061A74EA969A8C28FAC1117" ma:contentTypeVersion="3" ma:contentTypeDescription="Create a new document." ma:contentTypeScope="" ma:versionID="a76011f83bdd0c5fb1c250052052288d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7632a70729d138700ba67089f84dbbe1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BEA7850-E6BC-4DF3-80B7-0FA1702DAF2D}"/>
</file>

<file path=customXml/itemProps2.xml><?xml version="1.0" encoding="utf-8"?>
<ds:datastoreItem xmlns:ds="http://schemas.openxmlformats.org/officeDocument/2006/customXml" ds:itemID="{22ED10B7-9ADD-47E3-888B-210E111C72F0}"/>
</file>

<file path=customXml/itemProps3.xml><?xml version="1.0" encoding="utf-8"?>
<ds:datastoreItem xmlns:ds="http://schemas.openxmlformats.org/officeDocument/2006/customXml" ds:itemID="{BBF3D294-1070-4A37-8695-41A6094EB104}"/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DIN Pro Medium</vt:lpstr>
      <vt:lpstr>DIN Pro Regular</vt:lpstr>
      <vt:lpstr>1_Office Theme</vt:lpstr>
      <vt:lpstr>Custom Design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Roman, Beth</cp:lastModifiedBy>
  <cp:revision>64</cp:revision>
  <dcterms:created xsi:type="dcterms:W3CDTF">2022-01-25T15:51:32Z</dcterms:created>
  <dcterms:modified xsi:type="dcterms:W3CDTF">2022-02-09T16:46:27Z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0x01010076D7C6F3C061A74EA969A8C28FAC1117</vt:lpwstr>
  </property>
</Properties>
</file>