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2" r:id="rId3"/>
  </p:sldMasterIdLst>
  <p:sldIdLst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05"/>
    <p:restoredTop sz="96327"/>
  </p:normalViewPr>
  <p:slideViewPr>
    <p:cSldViewPr snapToGrid="0" snapToObjects="1">
      <p:cViewPr varScale="1">
        <p:scale>
          <a:sx n="136" d="100"/>
          <a:sy n="136" d="100"/>
        </p:scale>
        <p:origin x="16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6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444BC0-5E4B-5C49-A5CE-69F1A0B96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287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A5DA9A-AB66-3049-8F85-E37B54338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287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078C4-B19C-9449-9277-6BC37FD7A02A}"/>
              </a:ext>
            </a:extLst>
          </p:cNvPr>
          <p:cNvSpPr/>
          <p:nvPr userDrawn="1"/>
        </p:nvSpPr>
        <p:spPr>
          <a:xfrm>
            <a:off x="462287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64000" cy="3349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3444BC0-5E4B-5C49-A5CE-69F1A0B96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287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BA5DA9A-AB66-3049-8F85-E37B543381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287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078C4-B19C-9449-9277-6BC37FD7A02A}"/>
              </a:ext>
            </a:extLst>
          </p:cNvPr>
          <p:cNvSpPr/>
          <p:nvPr userDrawn="1"/>
        </p:nvSpPr>
        <p:spPr>
          <a:xfrm>
            <a:off x="462287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91653-CC48-C34D-96ED-68A7E88B33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3508310"/>
            <a:ext cx="4073525" cy="33496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786A47-6324-4543-90AB-05D9D61AE82C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5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522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F20582-956F-0841-9603-196B36929FAB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F969B8-F218-7044-926B-39F3006A4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77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511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511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729197-ACA3-9E4C-9708-998968BF4CA1}"/>
              </a:ext>
            </a:extLst>
          </p:cNvPr>
          <p:cNvSpPr/>
          <p:nvPr userDrawn="1"/>
        </p:nvSpPr>
        <p:spPr>
          <a:xfrm>
            <a:off x="955117" y="1572179"/>
            <a:ext cx="3078403" cy="76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71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61" y="2557227"/>
            <a:ext cx="6939279" cy="1781093"/>
          </a:xfrm>
          <a:prstGeom prst="rect">
            <a:avLst/>
          </a:prstGeom>
        </p:spPr>
        <p:txBody>
          <a:bodyPr anchor="ctr"/>
          <a:lstStyle>
            <a:lvl1pPr algn="l">
              <a:defRPr sz="4400" b="1" i="0">
                <a:solidFill>
                  <a:schemeClr val="accent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61" y="4479712"/>
            <a:ext cx="6939279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5630281"/>
            <a:ext cx="6939279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F4930-B581-E143-819F-557EDC52EF4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90000" y="1"/>
            <a:ext cx="3302000" cy="3331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61B6D66-D2A2-2D4B-8056-1A977C1F41C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90000" y="3526971"/>
            <a:ext cx="3302000" cy="33310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8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EA9C40CF-2C8F-F948-9782-1096C3C7C9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90AFAF75-A89D-464A-9B9F-53DC34B5B4C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7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4D61251-0899-F947-93F5-7F47515E00F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7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0724-48DD-8944-9C03-A27BF545C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45934-B3A5-D243-B517-6B23ABB8B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2D075-5085-514D-B872-08D464BE34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3C4C5C-5606-F841-9A0B-DE2640E02C5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B4B89B-15FF-5040-BC3A-3E1F6E8072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435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9A7ED9-5EC7-B04B-A11C-BB64657E3D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F432FB-F912-7349-94AA-70FB04FA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8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3888B3-BDA9-4748-B53D-2DD0D1079D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3021-0CF3-4942-B997-7B65CD1D64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36C1030-09D6-CD45-8F61-BA42AE59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CDF5818-BFEB-0349-8067-DEAC6A63ED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8849-B7AF-F341-A5CD-9AC2FB61EC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D823C6-186C-4344-8C91-E7FAE928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15F6E77-6D02-FC41-89B4-D7E3BA8ED7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103F-C740-4848-B2BD-DD95D3168C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067443-F3E5-C545-848A-EE56D030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9B1ED09-A3D3-9243-BF2C-5DBC264C99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BE87-2562-1547-81B2-8F6DD341CC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B6DC7D-97B8-0A48-B47E-E6F9ECE7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CB4151D-90BD-5043-B97E-81BF18CAAA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4165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797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7C6F3C061A74EA969A8C28FAC1117" ma:contentTypeVersion="3" ma:contentTypeDescription="Create a new document." ma:contentTypeScope="" ma:versionID="a76011f83bdd0c5fb1c250052052288d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7632a70729d138700ba67089f84dbbe1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CC7DB98-5BE0-474B-A66E-306A87FBAD97}"/>
</file>

<file path=customXml/itemProps2.xml><?xml version="1.0" encoding="utf-8"?>
<ds:datastoreItem xmlns:ds="http://schemas.openxmlformats.org/officeDocument/2006/customXml" ds:itemID="{573E414D-6D70-4B7D-9219-5B5C235443E7}"/>
</file>

<file path=customXml/itemProps3.xml><?xml version="1.0" encoding="utf-8"?>
<ds:datastoreItem xmlns:ds="http://schemas.openxmlformats.org/officeDocument/2006/customXml" ds:itemID="{2F7A0070-E242-4E24-A04C-FD9121547BCF}"/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DIN Pro Bold</vt:lpstr>
      <vt:lpstr>DIN Pro Medium</vt:lpstr>
      <vt:lpstr>DIN Pro Regular</vt:lpstr>
      <vt:lpstr>1_Office Theme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Roman, Beth</cp:lastModifiedBy>
  <cp:revision>51</cp:revision>
  <dcterms:created xsi:type="dcterms:W3CDTF">2022-01-25T15:51:32Z</dcterms:created>
  <dcterms:modified xsi:type="dcterms:W3CDTF">2022-02-09T16:53:07Z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0x01010076D7C6F3C061A74EA969A8C28FAC1117</vt:lpwstr>
  </property>
</Properties>
</file>