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78" r:id="rId2"/>
    <p:sldMasterId id="2147483664" r:id="rId3"/>
    <p:sldMasterId id="2147483662" r:id="rId4"/>
  </p:sldMasterIdLst>
  <p:sldIdLst>
    <p:sldId id="262" r:id="rId5"/>
    <p:sldId id="263" r:id="rId6"/>
    <p:sldId id="264" r:id="rId7"/>
    <p:sldId id="267" r:id="rId8"/>
    <p:sldId id="266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53"/>
    <p:restoredTop sz="96327"/>
  </p:normalViewPr>
  <p:slideViewPr>
    <p:cSldViewPr snapToGrid="0" snapToObjects="1">
      <p:cViewPr>
        <p:scale>
          <a:sx n="180" d="100"/>
          <a:sy n="180" d="100"/>
        </p:scale>
        <p:origin x="20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9F3F5D16-EC8B-F94E-BD4A-52523335D6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00204" y="-6178"/>
            <a:ext cx="4091796" cy="6864178"/>
          </a:xfrm>
          <a:custGeom>
            <a:avLst/>
            <a:gdLst>
              <a:gd name="connsiteX0" fmla="*/ 0 w 4085617"/>
              <a:gd name="connsiteY0" fmla="*/ 0 h 6858000"/>
              <a:gd name="connsiteX1" fmla="*/ 4085617 w 4085617"/>
              <a:gd name="connsiteY1" fmla="*/ 0 h 6858000"/>
              <a:gd name="connsiteX2" fmla="*/ 4085617 w 4085617"/>
              <a:gd name="connsiteY2" fmla="*/ 6858000 h 6858000"/>
              <a:gd name="connsiteX3" fmla="*/ 0 w 4085617"/>
              <a:gd name="connsiteY3" fmla="*/ 6858000 h 6858000"/>
              <a:gd name="connsiteX4" fmla="*/ 0 w 4085617"/>
              <a:gd name="connsiteY4" fmla="*/ 1841156 h 6858000"/>
              <a:gd name="connsiteX5" fmla="*/ 883159 w 4085617"/>
              <a:gd name="connsiteY5" fmla="*/ 1841156 h 6858000"/>
              <a:gd name="connsiteX6" fmla="*/ 883159 w 4085617"/>
              <a:gd name="connsiteY6" fmla="*/ 693051 h 6858000"/>
              <a:gd name="connsiteX7" fmla="*/ 0 w 4085617"/>
              <a:gd name="connsiteY7" fmla="*/ 693051 h 6858000"/>
              <a:gd name="connsiteX0" fmla="*/ 6179 w 4091796"/>
              <a:gd name="connsiteY0" fmla="*/ 0 h 6858000"/>
              <a:gd name="connsiteX1" fmla="*/ 4091796 w 4091796"/>
              <a:gd name="connsiteY1" fmla="*/ 0 h 6858000"/>
              <a:gd name="connsiteX2" fmla="*/ 4091796 w 4091796"/>
              <a:gd name="connsiteY2" fmla="*/ 6858000 h 6858000"/>
              <a:gd name="connsiteX3" fmla="*/ 0 w 4091796"/>
              <a:gd name="connsiteY3" fmla="*/ 6858000 h 6858000"/>
              <a:gd name="connsiteX4" fmla="*/ 6179 w 4091796"/>
              <a:gd name="connsiteY4" fmla="*/ 1841156 h 6858000"/>
              <a:gd name="connsiteX5" fmla="*/ 889338 w 4091796"/>
              <a:gd name="connsiteY5" fmla="*/ 1841156 h 6858000"/>
              <a:gd name="connsiteX6" fmla="*/ 889338 w 4091796"/>
              <a:gd name="connsiteY6" fmla="*/ 693051 h 6858000"/>
              <a:gd name="connsiteX7" fmla="*/ 6179 w 4091796"/>
              <a:gd name="connsiteY7" fmla="*/ 693051 h 6858000"/>
              <a:gd name="connsiteX8" fmla="*/ 6179 w 4091796"/>
              <a:gd name="connsiteY8" fmla="*/ 0 h 6858000"/>
              <a:gd name="connsiteX0" fmla="*/ 6179 w 4091796"/>
              <a:gd name="connsiteY0" fmla="*/ 0 h 6864178"/>
              <a:gd name="connsiteX1" fmla="*/ 4091796 w 4091796"/>
              <a:gd name="connsiteY1" fmla="*/ 0 h 6864178"/>
              <a:gd name="connsiteX2" fmla="*/ 4091796 w 4091796"/>
              <a:gd name="connsiteY2" fmla="*/ 6864178 h 6864178"/>
              <a:gd name="connsiteX3" fmla="*/ 0 w 4091796"/>
              <a:gd name="connsiteY3" fmla="*/ 6858000 h 6864178"/>
              <a:gd name="connsiteX4" fmla="*/ 6179 w 4091796"/>
              <a:gd name="connsiteY4" fmla="*/ 1841156 h 6864178"/>
              <a:gd name="connsiteX5" fmla="*/ 889338 w 4091796"/>
              <a:gd name="connsiteY5" fmla="*/ 1841156 h 6864178"/>
              <a:gd name="connsiteX6" fmla="*/ 889338 w 4091796"/>
              <a:gd name="connsiteY6" fmla="*/ 693051 h 6864178"/>
              <a:gd name="connsiteX7" fmla="*/ 6179 w 4091796"/>
              <a:gd name="connsiteY7" fmla="*/ 693051 h 6864178"/>
              <a:gd name="connsiteX8" fmla="*/ 6179 w 4091796"/>
              <a:gd name="connsiteY8" fmla="*/ 0 h 686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1796" h="6864178">
                <a:moveTo>
                  <a:pt x="6179" y="0"/>
                </a:moveTo>
                <a:lnTo>
                  <a:pt x="4091796" y="0"/>
                </a:lnTo>
                <a:lnTo>
                  <a:pt x="4091796" y="6864178"/>
                </a:lnTo>
                <a:lnTo>
                  <a:pt x="0" y="6858000"/>
                </a:lnTo>
                <a:cubicBezTo>
                  <a:pt x="2060" y="5185719"/>
                  <a:pt x="4119" y="3513437"/>
                  <a:pt x="6179" y="1841156"/>
                </a:cubicBezTo>
                <a:lnTo>
                  <a:pt x="889338" y="1841156"/>
                </a:lnTo>
                <a:lnTo>
                  <a:pt x="889338" y="693051"/>
                </a:lnTo>
                <a:lnTo>
                  <a:pt x="6179" y="693051"/>
                </a:lnTo>
                <a:lnTo>
                  <a:pt x="617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AD5BBE-6078-D34A-91EC-9A6D5571E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604" y="2090537"/>
            <a:ext cx="6946396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657F1AD-AE0C-F84D-B674-EAE77FEDB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04" y="755925"/>
            <a:ext cx="6946396" cy="99298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800" b="1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213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AD5BBE-6078-D34A-91EC-9A6D5571E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6357" y="2090537"/>
            <a:ext cx="6736409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657F1AD-AE0C-F84D-B674-EAE77FEDB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6357" y="755925"/>
            <a:ext cx="6946396" cy="99298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800" b="1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BC49D78-9F7C-5741-87D9-3BFFA93FB7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44" y="0"/>
            <a:ext cx="4238625" cy="6865088"/>
          </a:xfrm>
          <a:custGeom>
            <a:avLst/>
            <a:gdLst>
              <a:gd name="connsiteX0" fmla="*/ 0 w 4238625"/>
              <a:gd name="connsiteY0" fmla="*/ 0 h 6858000"/>
              <a:gd name="connsiteX1" fmla="*/ 4238625 w 4238625"/>
              <a:gd name="connsiteY1" fmla="*/ 0 h 6858000"/>
              <a:gd name="connsiteX2" fmla="*/ 4238625 w 4238625"/>
              <a:gd name="connsiteY2" fmla="*/ 700800 h 6858000"/>
              <a:gd name="connsiteX3" fmla="*/ 3185218 w 4238625"/>
              <a:gd name="connsiteY3" fmla="*/ 700800 h 6858000"/>
              <a:gd name="connsiteX4" fmla="*/ 3185218 w 4238625"/>
              <a:gd name="connsiteY4" fmla="*/ 1848905 h 6858000"/>
              <a:gd name="connsiteX5" fmla="*/ 4238625 w 4238625"/>
              <a:gd name="connsiteY5" fmla="*/ 1848905 h 6858000"/>
              <a:gd name="connsiteX6" fmla="*/ 4238625 w 4238625"/>
              <a:gd name="connsiteY6" fmla="*/ 6858000 h 6858000"/>
              <a:gd name="connsiteX7" fmla="*/ 0 w 4238625"/>
              <a:gd name="connsiteY7" fmla="*/ 6858000 h 6858000"/>
              <a:gd name="connsiteX0" fmla="*/ 0 w 4238625"/>
              <a:gd name="connsiteY0" fmla="*/ 0 h 6858000"/>
              <a:gd name="connsiteX1" fmla="*/ 4238625 w 4238625"/>
              <a:gd name="connsiteY1" fmla="*/ 0 h 6858000"/>
              <a:gd name="connsiteX2" fmla="*/ 4238625 w 4238625"/>
              <a:gd name="connsiteY2" fmla="*/ 700800 h 6858000"/>
              <a:gd name="connsiteX3" fmla="*/ 3185218 w 4238625"/>
              <a:gd name="connsiteY3" fmla="*/ 700800 h 6858000"/>
              <a:gd name="connsiteX4" fmla="*/ 3185218 w 4238625"/>
              <a:gd name="connsiteY4" fmla="*/ 1848905 h 6858000"/>
              <a:gd name="connsiteX5" fmla="*/ 4238625 w 4238625"/>
              <a:gd name="connsiteY5" fmla="*/ 1848905 h 6858000"/>
              <a:gd name="connsiteX6" fmla="*/ 4238625 w 4238625"/>
              <a:gd name="connsiteY6" fmla="*/ 6858000 h 6858000"/>
              <a:gd name="connsiteX7" fmla="*/ 0 w 4238625"/>
              <a:gd name="connsiteY7" fmla="*/ 6858000 h 6858000"/>
              <a:gd name="connsiteX8" fmla="*/ 0 w 4238625"/>
              <a:gd name="connsiteY8" fmla="*/ 0 h 6858000"/>
              <a:gd name="connsiteX0" fmla="*/ 0 w 4238625"/>
              <a:gd name="connsiteY0" fmla="*/ 0 h 6865088"/>
              <a:gd name="connsiteX1" fmla="*/ 4238625 w 4238625"/>
              <a:gd name="connsiteY1" fmla="*/ 0 h 6865088"/>
              <a:gd name="connsiteX2" fmla="*/ 4238625 w 4238625"/>
              <a:gd name="connsiteY2" fmla="*/ 700800 h 6865088"/>
              <a:gd name="connsiteX3" fmla="*/ 3185218 w 4238625"/>
              <a:gd name="connsiteY3" fmla="*/ 700800 h 6865088"/>
              <a:gd name="connsiteX4" fmla="*/ 3185218 w 4238625"/>
              <a:gd name="connsiteY4" fmla="*/ 1848905 h 6865088"/>
              <a:gd name="connsiteX5" fmla="*/ 4238625 w 4238625"/>
              <a:gd name="connsiteY5" fmla="*/ 1848905 h 6865088"/>
              <a:gd name="connsiteX6" fmla="*/ 4238625 w 4238625"/>
              <a:gd name="connsiteY6" fmla="*/ 6858000 h 6865088"/>
              <a:gd name="connsiteX7" fmla="*/ 0 w 4238625"/>
              <a:gd name="connsiteY7" fmla="*/ 6865088 h 6865088"/>
              <a:gd name="connsiteX8" fmla="*/ 0 w 4238625"/>
              <a:gd name="connsiteY8" fmla="*/ 0 h 686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8625" h="6865088">
                <a:moveTo>
                  <a:pt x="0" y="0"/>
                </a:moveTo>
                <a:lnTo>
                  <a:pt x="4238625" y="0"/>
                </a:lnTo>
                <a:lnTo>
                  <a:pt x="4238625" y="700800"/>
                </a:lnTo>
                <a:lnTo>
                  <a:pt x="3185218" y="700800"/>
                </a:lnTo>
                <a:lnTo>
                  <a:pt x="3185218" y="1848905"/>
                </a:lnTo>
                <a:lnTo>
                  <a:pt x="4238625" y="1848905"/>
                </a:lnTo>
                <a:lnTo>
                  <a:pt x="4238625" y="6858000"/>
                </a:lnTo>
                <a:lnTo>
                  <a:pt x="0" y="68650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5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580706-4D21-3D43-A458-4358C669D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604" y="2090537"/>
            <a:ext cx="10611710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E20AB0-DBFC-F547-85C8-AA41D2151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04" y="755925"/>
            <a:ext cx="8058020" cy="99298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800" b="1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165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D446C-DC3E-CF47-9E0D-447DB7A9F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604" y="2090537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F37E0-A66F-7748-8582-A842FA713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090537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97BF01-391B-F646-B67E-D76929805F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04" y="755925"/>
            <a:ext cx="8058020" cy="99298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800" b="1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477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0209C939-575C-D44E-83B1-B088DD4217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06383" y="0"/>
            <a:ext cx="4085617" cy="6858000"/>
          </a:xfrm>
          <a:custGeom>
            <a:avLst/>
            <a:gdLst>
              <a:gd name="connsiteX0" fmla="*/ 0 w 4085617"/>
              <a:gd name="connsiteY0" fmla="*/ 0 h 6858000"/>
              <a:gd name="connsiteX1" fmla="*/ 4085617 w 4085617"/>
              <a:gd name="connsiteY1" fmla="*/ 0 h 6858000"/>
              <a:gd name="connsiteX2" fmla="*/ 4085617 w 4085617"/>
              <a:gd name="connsiteY2" fmla="*/ 6858000 h 6858000"/>
              <a:gd name="connsiteX3" fmla="*/ 0 w 4085617"/>
              <a:gd name="connsiteY3" fmla="*/ 6858000 h 6858000"/>
              <a:gd name="connsiteX4" fmla="*/ 0 w 4085617"/>
              <a:gd name="connsiteY4" fmla="*/ 1833407 h 6858000"/>
              <a:gd name="connsiteX5" fmla="*/ 883159 w 4085617"/>
              <a:gd name="connsiteY5" fmla="*/ 1833407 h 6858000"/>
              <a:gd name="connsiteX6" fmla="*/ 883159 w 4085617"/>
              <a:gd name="connsiteY6" fmla="*/ 685302 h 6858000"/>
              <a:gd name="connsiteX7" fmla="*/ 0 w 4085617"/>
              <a:gd name="connsiteY7" fmla="*/ 6853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5617" h="6858000">
                <a:moveTo>
                  <a:pt x="0" y="0"/>
                </a:moveTo>
                <a:lnTo>
                  <a:pt x="4085617" y="0"/>
                </a:lnTo>
                <a:lnTo>
                  <a:pt x="4085617" y="6858000"/>
                </a:lnTo>
                <a:lnTo>
                  <a:pt x="0" y="6858000"/>
                </a:lnTo>
                <a:lnTo>
                  <a:pt x="0" y="1833407"/>
                </a:lnTo>
                <a:lnTo>
                  <a:pt x="883159" y="1833407"/>
                </a:lnTo>
                <a:lnTo>
                  <a:pt x="883159" y="685302"/>
                </a:lnTo>
                <a:lnTo>
                  <a:pt x="0" y="6853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93A304-2227-8E4A-A041-6E6B9D601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604" y="2090537"/>
            <a:ext cx="6946396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4E9090-C399-5E44-B744-F42F46DCC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04" y="755925"/>
            <a:ext cx="6946396" cy="99298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800" b="1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106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0A8156-FA4B-464A-B981-A635DE9BB7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2273" y="0"/>
            <a:ext cx="832757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E354C0-AC98-DB47-8632-00278E247A70}"/>
              </a:ext>
            </a:extLst>
          </p:cNvPr>
          <p:cNvSpPr txBox="1"/>
          <p:nvPr userDrawn="1"/>
        </p:nvSpPr>
        <p:spPr>
          <a:xfrm>
            <a:off x="560566" y="957643"/>
            <a:ext cx="248478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DIN Pro Medium" panose="020B0504020101020102" pitchFamily="34" charset="0"/>
                <a:cs typeface="DIN Pro Medium" panose="020B0504020101020102" pitchFamily="34" charset="0"/>
              </a:rPr>
              <a:t>This PowerPoint template uses official DePaul brand colors. If you’re looking to use additional brand colors, please use the values associated with the color tints listed on this page.</a:t>
            </a:r>
            <a:endParaRPr lang="en-US" b="0" i="0" dirty="0">
              <a:solidFill>
                <a:schemeClr val="bg1">
                  <a:lumMod val="65000"/>
                </a:schemeClr>
              </a:solidFill>
              <a:latin typeface="DIN Pro Medium" panose="020B0504020101020102" pitchFamily="34" charset="0"/>
              <a:cs typeface="DIN Pro Medium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8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71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DDD3BA1-8FCF-584D-BAAC-570FEFB499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9422" y="2286790"/>
            <a:ext cx="8503618" cy="99821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0000"/>
              </a:lnSpc>
              <a:defRPr sz="4000" b="0" i="0">
                <a:solidFill>
                  <a:schemeClr val="bg1"/>
                </a:solidFill>
                <a:latin typeface="DIN Pro Medium" panose="020B0504020101020102" pitchFamily="34" charset="0"/>
                <a:cs typeface="DIN Pro Medium" panose="020B0504020101020102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B7F8257-13A0-EC4A-99F7-A95EB0099E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404" y="4127828"/>
            <a:ext cx="8259476" cy="74293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4D51A43-E5E5-7F46-A884-0E43FA7955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136" y="6120143"/>
            <a:ext cx="3454802" cy="4739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pPr lvl="0"/>
            <a:r>
              <a:rPr lang="en-US" dirty="0"/>
              <a:t>CLICK TO EDIT MASTER DAY, MONTH DATE</a:t>
            </a:r>
          </a:p>
        </p:txBody>
      </p:sp>
    </p:spTree>
    <p:extLst>
      <p:ext uri="{BB962C8B-B14F-4D97-AF65-F5344CB8AC3E}">
        <p14:creationId xmlns:p14="http://schemas.microsoft.com/office/powerpoint/2010/main" val="171714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8A8CD1C2-109C-294B-9758-193B39A78B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7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r chart&#10;&#10;Description automatically generated">
            <a:extLst>
              <a:ext uri="{FF2B5EF4-FFF2-40B4-BE49-F238E27FC236}">
                <a16:creationId xmlns:a16="http://schemas.microsoft.com/office/drawing/2014/main" id="{3C432327-8131-2742-A906-EA33D7C59B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1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2746107-2194-7144-9637-2449B2CEDAC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71" r:id="rId3"/>
    <p:sldLayoutId id="214748367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AECEF024-52EB-224F-A57E-DADDF3A03D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5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E86A-A6FD-3D49-A9C4-DD0EAE86E3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E5C653-E7EA-CF45-9AE9-4D3D6A740F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68D67-ECF7-E543-9CB9-22A6D5079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4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396480-207E-584F-9FD9-1B07AD41EF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081E67-7D2F-E049-A0BE-64FF7BA5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1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4EC5CE-4E63-994C-8E35-CA66A78A8B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409A2-F7A6-AB4F-AF7B-4ABBB5E81D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79040D-EDBC-684C-8C1E-90E42697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1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05153-4E6A-764E-8FE1-EF2A1DA377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6B0234-27C0-334A-93A5-636587248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DA60EB-FA1F-5448-B66D-A21A0B4DED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12267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A144F-FB78-6940-946F-EB4A10E3BA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210A9D-E1A3-B04A-93C2-F96E72EE0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74058EB-DC62-D94A-B622-43CE6768BF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22808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5F2FF2-1E1E-C94F-9427-6F53014F3B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AE50C19-01B2-014A-B280-E62A0384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6C22ED3-FAF2-9D44-AAC7-CE2AF722CE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38971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797068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DePaul Brand 2021">
      <a:dk1>
        <a:srgbClr val="000000"/>
      </a:dk1>
      <a:lt1>
        <a:srgbClr val="FFFFFF"/>
      </a:lt1>
      <a:dk2>
        <a:srgbClr val="004277"/>
      </a:dk2>
      <a:lt2>
        <a:srgbClr val="E7E6E6"/>
      </a:lt2>
      <a:accent1>
        <a:srgbClr val="0057B7"/>
      </a:accent1>
      <a:accent2>
        <a:srgbClr val="AF272F"/>
      </a:accent2>
      <a:accent3>
        <a:srgbClr val="999999"/>
      </a:accent3>
      <a:accent4>
        <a:srgbClr val="3E6790"/>
      </a:accent4>
      <a:accent5>
        <a:srgbClr val="3379C5"/>
      </a:accent5>
      <a:accent6>
        <a:srgbClr val="6E8D9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DePaul Brand 2021">
      <a:dk1>
        <a:srgbClr val="000000"/>
      </a:dk1>
      <a:lt1>
        <a:srgbClr val="FFFFFF"/>
      </a:lt1>
      <a:dk2>
        <a:srgbClr val="004277"/>
      </a:dk2>
      <a:lt2>
        <a:srgbClr val="E7E6E6"/>
      </a:lt2>
      <a:accent1>
        <a:srgbClr val="0057B7"/>
      </a:accent1>
      <a:accent2>
        <a:srgbClr val="AF272F"/>
      </a:accent2>
      <a:accent3>
        <a:srgbClr val="999999"/>
      </a:accent3>
      <a:accent4>
        <a:srgbClr val="3E6790"/>
      </a:accent4>
      <a:accent5>
        <a:srgbClr val="3379C5"/>
      </a:accent5>
      <a:accent6>
        <a:srgbClr val="6E8D9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DePaul Brand 2021">
      <a:dk1>
        <a:srgbClr val="000000"/>
      </a:dk1>
      <a:lt1>
        <a:srgbClr val="FFFFFF"/>
      </a:lt1>
      <a:dk2>
        <a:srgbClr val="004277"/>
      </a:dk2>
      <a:lt2>
        <a:srgbClr val="E7E6E6"/>
      </a:lt2>
      <a:accent1>
        <a:srgbClr val="0057B7"/>
      </a:accent1>
      <a:accent2>
        <a:srgbClr val="AF272F"/>
      </a:accent2>
      <a:accent3>
        <a:srgbClr val="999999"/>
      </a:accent3>
      <a:accent4>
        <a:srgbClr val="3E6790"/>
      </a:accent4>
      <a:accent5>
        <a:srgbClr val="3379C5"/>
      </a:accent5>
      <a:accent6>
        <a:srgbClr val="6E8D9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DePaul Brand 2021">
      <a:dk1>
        <a:srgbClr val="000000"/>
      </a:dk1>
      <a:lt1>
        <a:srgbClr val="FFFFFF"/>
      </a:lt1>
      <a:dk2>
        <a:srgbClr val="004277"/>
      </a:dk2>
      <a:lt2>
        <a:srgbClr val="E7E6E6"/>
      </a:lt2>
      <a:accent1>
        <a:srgbClr val="0057B7"/>
      </a:accent1>
      <a:accent2>
        <a:srgbClr val="AF272F"/>
      </a:accent2>
      <a:accent3>
        <a:srgbClr val="999999"/>
      </a:accent3>
      <a:accent4>
        <a:srgbClr val="3E6790"/>
      </a:accent4>
      <a:accent5>
        <a:srgbClr val="3379C5"/>
      </a:accent5>
      <a:accent6>
        <a:srgbClr val="6E8D9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D7C6F3C061A74EA969A8C28FAC1117" ma:contentTypeVersion="3" ma:contentTypeDescription="Create a new document." ma:contentTypeScope="" ma:versionID="a76011f83bdd0c5fb1c250052052288d">
  <xsd:schema xmlns:xsd="http://www.w3.org/2001/XMLSchema" xmlns:xs="http://www.w3.org/2001/XMLSchema" xmlns:p="http://schemas.microsoft.com/office/2006/metadata/properties" xmlns:ns1="http://schemas.microsoft.com/sharepoint/v3" xmlns:ns3="f6e71dcb-8557-4687-8b6c-f422ebe44608" targetNamespace="http://schemas.microsoft.com/office/2006/metadata/properties" ma:root="true" ma:fieldsID="7632a70729d138700ba67089f84dbbe1" ns1:_="" ns3:_="">
    <xsd:import namespace="http://schemas.microsoft.com/sharepoint/v3"/>
    <xsd:import namespace="f6e71dcb-8557-4687-8b6c-f422ebe4460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71dcb-8557-4687-8b6c-f422ebe4460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FEA2D4F-0CE5-469B-98BF-E7755EFA3972}"/>
</file>

<file path=customXml/itemProps2.xml><?xml version="1.0" encoding="utf-8"?>
<ds:datastoreItem xmlns:ds="http://schemas.openxmlformats.org/officeDocument/2006/customXml" ds:itemID="{4046C3C0-F964-4B46-9DF2-78327AF1D70B}"/>
</file>

<file path=customXml/itemProps3.xml><?xml version="1.0" encoding="utf-8"?>
<ds:datastoreItem xmlns:ds="http://schemas.openxmlformats.org/officeDocument/2006/customXml" ds:itemID="{91C57C47-C5A3-4C71-B914-04D12A391A88}"/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DIN Pro Medium</vt:lpstr>
      <vt:lpstr>DIN Pro Regular</vt:lpstr>
      <vt:lpstr>4_Office Theme</vt:lpstr>
      <vt:lpstr>3_Office Theme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Roman, Beth</dc:creator>
  <cp:lastModifiedBy>Roman, Beth</cp:lastModifiedBy>
  <cp:revision>72</cp:revision>
  <dcterms:created xsi:type="dcterms:W3CDTF">2022-01-25T15:51:32Z</dcterms:created>
  <dcterms:modified xsi:type="dcterms:W3CDTF">2022-02-09T17:27:11Z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0x01010076D7C6F3C061A74EA969A8C28FAC1117</vt:lpwstr>
  </property>
</Properties>
</file>