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  <p:sldMasterId id="2147483705" r:id="rId2"/>
    <p:sldMasterId id="2147483709" r:id="rId3"/>
    <p:sldMasterId id="2147483702" r:id="rId4"/>
  </p:sldMasterIdLst>
  <p:sldIdLst>
    <p:sldId id="268" r:id="rId5"/>
    <p:sldId id="269" r:id="rId6"/>
    <p:sldId id="278" r:id="rId7"/>
    <p:sldId id="279" r:id="rId8"/>
    <p:sldId id="275" r:id="rId9"/>
    <p:sldId id="281" r:id="rId10"/>
    <p:sldId id="277" r:id="rId11"/>
    <p:sldId id="272" r:id="rId12"/>
    <p:sldId id="273" r:id="rId13"/>
    <p:sldId id="28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4"/>
    <p:restoredTop sz="96327"/>
  </p:normalViewPr>
  <p:slideViewPr>
    <p:cSldViewPr snapToGrid="0" snapToObjects="1">
      <p:cViewPr varScale="1">
        <p:scale>
          <a:sx n="195" d="100"/>
          <a:sy n="195" d="100"/>
        </p:scale>
        <p:origin x="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774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242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DDD3BA1-8FCF-584D-BAAC-570FEFB499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76401" y="2557227"/>
            <a:ext cx="9428479" cy="1781093"/>
          </a:xfrm>
          <a:prstGeom prst="rect">
            <a:avLst/>
          </a:prstGeom>
        </p:spPr>
        <p:txBody>
          <a:bodyPr anchor="ctr"/>
          <a:lstStyle>
            <a:lvl1pPr algn="l">
              <a:defRPr sz="4000" b="1" i="0">
                <a:solidFill>
                  <a:schemeClr val="bg1"/>
                </a:solidFill>
                <a:latin typeface="DIN Pro Bold" panose="020B0504020101020102" pitchFamily="34" charset="0"/>
                <a:cs typeface="DIN Pro Bold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7B7F8257-13A0-EC4A-99F7-A95EB0099E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76401" y="4479712"/>
            <a:ext cx="9428479" cy="716969"/>
          </a:xfrm>
          <a:prstGeom prst="rect">
            <a:avLst/>
          </a:prstGeom>
        </p:spPr>
        <p:txBody>
          <a:bodyPr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4D51A43-E5E5-7F46-A884-0E43FA7955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76400" y="6138281"/>
            <a:ext cx="9428479" cy="321014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pPr lvl="0"/>
            <a:r>
              <a:rPr lang="en-US" dirty="0"/>
              <a:t>CLICK TO EDIT MASTER DAY, MONTH DATE</a:t>
            </a:r>
          </a:p>
        </p:txBody>
      </p:sp>
    </p:spTree>
    <p:extLst>
      <p:ext uri="{BB962C8B-B14F-4D97-AF65-F5344CB8AC3E}">
        <p14:creationId xmlns:p14="http://schemas.microsoft.com/office/powerpoint/2010/main" val="129889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0A8156-FA4B-464A-B981-A635DE9BB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02273" y="0"/>
            <a:ext cx="832757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5E354C0-AC98-DB47-8632-00278E247A70}"/>
              </a:ext>
            </a:extLst>
          </p:cNvPr>
          <p:cNvSpPr txBox="1"/>
          <p:nvPr userDrawn="1"/>
        </p:nvSpPr>
        <p:spPr>
          <a:xfrm>
            <a:off x="560566" y="957643"/>
            <a:ext cx="24847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none" strike="noStrike" dirty="0">
                <a:solidFill>
                  <a:schemeClr val="bg1">
                    <a:lumMod val="65000"/>
                  </a:schemeClr>
                </a:solidFill>
                <a:effectLst/>
                <a:latin typeface="DIN Pro Medium" panose="020B0504020101020102" pitchFamily="34" charset="0"/>
                <a:cs typeface="DIN Pro Medium" panose="020B0504020101020102" pitchFamily="34" charset="0"/>
              </a:rPr>
              <a:t>This PowerPoint template uses official DePaul brand colors. If you’re looking to use additional brand colors, please use the values associated with the color tints listed on this page.</a:t>
            </a:r>
            <a:endParaRPr lang="en-US" b="0" i="0" dirty="0">
              <a:solidFill>
                <a:schemeClr val="bg1">
                  <a:lumMod val="65000"/>
                </a:schemeClr>
              </a:solidFill>
              <a:latin typeface="DIN Pro Medium" panose="020B0504020101020102" pitchFamily="34" charset="0"/>
              <a:cs typeface="DIN Pro Medium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78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8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30985BD-22A5-574B-969A-B7280307E2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76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8B7DCCF-F1EB-6E4D-911F-0982141252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007350" y="0"/>
            <a:ext cx="4184650" cy="6858000"/>
          </a:xfrm>
          <a:custGeom>
            <a:avLst/>
            <a:gdLst>
              <a:gd name="connsiteX0" fmla="*/ 4098924 w 4184650"/>
              <a:gd name="connsiteY0" fmla="*/ 1 h 6858000"/>
              <a:gd name="connsiteX1" fmla="*/ 4098924 w 4184650"/>
              <a:gd name="connsiteY1" fmla="*/ 2527301 h 6858000"/>
              <a:gd name="connsiteX2" fmla="*/ 4184649 w 4184650"/>
              <a:gd name="connsiteY2" fmla="*/ 2527301 h 6858000"/>
              <a:gd name="connsiteX3" fmla="*/ 4184649 w 4184650"/>
              <a:gd name="connsiteY3" fmla="*/ 1 h 6858000"/>
              <a:gd name="connsiteX4" fmla="*/ 0 w 4184650"/>
              <a:gd name="connsiteY4" fmla="*/ 0 h 6858000"/>
              <a:gd name="connsiteX5" fmla="*/ 4184650 w 4184650"/>
              <a:gd name="connsiteY5" fmla="*/ 0 h 6858000"/>
              <a:gd name="connsiteX6" fmla="*/ 4184650 w 4184650"/>
              <a:gd name="connsiteY6" fmla="*/ 6858000 h 6858000"/>
              <a:gd name="connsiteX7" fmla="*/ 0 w 418465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4650" h="6858000">
                <a:moveTo>
                  <a:pt x="4098924" y="1"/>
                </a:moveTo>
                <a:lnTo>
                  <a:pt x="4098924" y="2527301"/>
                </a:lnTo>
                <a:lnTo>
                  <a:pt x="4184649" y="2527301"/>
                </a:lnTo>
                <a:lnTo>
                  <a:pt x="4184649" y="1"/>
                </a:lnTo>
                <a:close/>
                <a:moveTo>
                  <a:pt x="0" y="0"/>
                </a:moveTo>
                <a:lnTo>
                  <a:pt x="4184650" y="0"/>
                </a:lnTo>
                <a:lnTo>
                  <a:pt x="41846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0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055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8" y="1803666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E3BE08F-B38F-444A-AA56-06A383F325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442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CC5A756-1A05-3548-9576-685396EBE6E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085617" cy="6858000"/>
          </a:xfrm>
          <a:custGeom>
            <a:avLst/>
            <a:gdLst>
              <a:gd name="connsiteX0" fmla="*/ 1 w 4085617"/>
              <a:gd name="connsiteY0" fmla="*/ 1439334 h 6858000"/>
              <a:gd name="connsiteX1" fmla="*/ 1 w 4085617"/>
              <a:gd name="connsiteY1" fmla="*/ 5480050 h 6858000"/>
              <a:gd name="connsiteX2" fmla="*/ 101600 w 4085617"/>
              <a:gd name="connsiteY2" fmla="*/ 5480050 h 6858000"/>
              <a:gd name="connsiteX3" fmla="*/ 101600 w 4085617"/>
              <a:gd name="connsiteY3" fmla="*/ 1439334 h 6858000"/>
              <a:gd name="connsiteX4" fmla="*/ 0 w 4085617"/>
              <a:gd name="connsiteY4" fmla="*/ 0 h 6858000"/>
              <a:gd name="connsiteX5" fmla="*/ 4085617 w 4085617"/>
              <a:gd name="connsiteY5" fmla="*/ 0 h 6858000"/>
              <a:gd name="connsiteX6" fmla="*/ 4085617 w 4085617"/>
              <a:gd name="connsiteY6" fmla="*/ 6858000 h 6858000"/>
              <a:gd name="connsiteX7" fmla="*/ 0 w 40856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5617" h="6858000">
                <a:moveTo>
                  <a:pt x="1" y="1439334"/>
                </a:moveTo>
                <a:lnTo>
                  <a:pt x="1" y="5480050"/>
                </a:lnTo>
                <a:lnTo>
                  <a:pt x="101600" y="5480050"/>
                </a:lnTo>
                <a:lnTo>
                  <a:pt x="101600" y="1439334"/>
                </a:lnTo>
                <a:close/>
                <a:moveTo>
                  <a:pt x="0" y="0"/>
                </a:moveTo>
                <a:lnTo>
                  <a:pt x="4085617" y="0"/>
                </a:lnTo>
                <a:lnTo>
                  <a:pt x="408561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159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4159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accent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965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1580706-4D21-3D43-A458-4358C669D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1061171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6E20AB0-DBFC-F547-85C8-AA41D21515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532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446C-DC3E-CF47-9E0D-447DB7A9F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2647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F37E0-A66F-7748-8582-A842FA713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3948" y="182647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18BFD6C-E4C9-1C4C-91C5-2F0A83133E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10611710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769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266AB83-CE41-3E48-BCD8-61925AC82D1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6383" y="0"/>
            <a:ext cx="4085617" cy="6858000"/>
          </a:xfrm>
          <a:custGeom>
            <a:avLst/>
            <a:gdLst>
              <a:gd name="connsiteX0" fmla="*/ 3999891 w 4085617"/>
              <a:gd name="connsiteY0" fmla="*/ 1 h 6858000"/>
              <a:gd name="connsiteX1" fmla="*/ 3999891 w 4085617"/>
              <a:gd name="connsiteY1" fmla="*/ 2527301 h 6858000"/>
              <a:gd name="connsiteX2" fmla="*/ 4085616 w 4085617"/>
              <a:gd name="connsiteY2" fmla="*/ 2527301 h 6858000"/>
              <a:gd name="connsiteX3" fmla="*/ 4085616 w 4085617"/>
              <a:gd name="connsiteY3" fmla="*/ 1 h 6858000"/>
              <a:gd name="connsiteX4" fmla="*/ 0 w 4085617"/>
              <a:gd name="connsiteY4" fmla="*/ 0 h 6858000"/>
              <a:gd name="connsiteX5" fmla="*/ 4085617 w 4085617"/>
              <a:gd name="connsiteY5" fmla="*/ 0 h 6858000"/>
              <a:gd name="connsiteX6" fmla="*/ 4085617 w 4085617"/>
              <a:gd name="connsiteY6" fmla="*/ 6858000 h 6858000"/>
              <a:gd name="connsiteX7" fmla="*/ 0 w 4085617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5617" h="6858000">
                <a:moveTo>
                  <a:pt x="3999891" y="1"/>
                </a:moveTo>
                <a:lnTo>
                  <a:pt x="3999891" y="2527301"/>
                </a:lnTo>
                <a:lnTo>
                  <a:pt x="4085616" y="2527301"/>
                </a:lnTo>
                <a:lnTo>
                  <a:pt x="4085616" y="1"/>
                </a:lnTo>
                <a:close/>
                <a:moveTo>
                  <a:pt x="0" y="0"/>
                </a:moveTo>
                <a:lnTo>
                  <a:pt x="4085617" y="0"/>
                </a:lnTo>
                <a:lnTo>
                  <a:pt x="408561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2F12868-5C4D-B04B-BB78-488817515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3837" y="1803666"/>
            <a:ext cx="6766482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6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  <a:lvl2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2pPr>
            <a:lvl3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3pPr>
            <a:lvl4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4pPr>
            <a:lvl5pPr>
              <a:defRPr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DA438A0-873F-5743-BF9B-8013F9292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3838" y="576631"/>
            <a:ext cx="6766482" cy="9929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DIN Pro Regular" panose="020B0504020101020102" pitchFamily="34" charset="0"/>
                <a:cs typeface="DIN Pro Regular" panose="020B0504020101020102" pitchFamily="34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558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.jp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6CD6A2B0-7CE7-394B-97CE-6F8D19C54AF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pattern&#10;&#10;Description automatically generated with low confidence">
            <a:extLst>
              <a:ext uri="{FF2B5EF4-FFF2-40B4-BE49-F238E27FC236}">
                <a16:creationId xmlns:a16="http://schemas.microsoft.com/office/drawing/2014/main" id="{4FCD5536-D227-F349-819C-B5DE9765803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2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, rectangle&#10;&#10;Description automatically generated">
            <a:extLst>
              <a:ext uri="{FF2B5EF4-FFF2-40B4-BE49-F238E27FC236}">
                <a16:creationId xmlns:a16="http://schemas.microsoft.com/office/drawing/2014/main" id="{89BE91EA-1922-6E4D-8967-01AF10C1D51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1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944E66C-1D09-634D-94B4-12547C6EA0C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4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6A5F-0625-D140-BB5F-E3E5BA910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F010D-129E-984D-B2B9-F8E4D2C74E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CF3902-3E2F-F049-9229-BCD80BB6BA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7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0F52218-4280-6049-950E-8B7EA37501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13523-C844-CA44-862D-9D1E803A80E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AD30F9-3F79-3B4E-8853-4C3902B8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4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10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80E8AC-BF9A-5644-8A06-2DA8225B08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C2A64A-A3FF-1D42-A938-2A44D632B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4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2D006-EF69-3348-9774-89A5629C54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73258-3A45-4C41-9B4A-A13EEC3927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E1F6CFB-B0F6-204B-8B64-9B1C9E78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3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81786F-EE86-B04B-81DB-0AE8DDA26A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8C9AB6-430A-FC4C-B08E-4685577D2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254B4F0-9317-5544-AEE5-399EE494BA6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4578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70278C-8704-E644-A4DA-D2AAEB0652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B6A7D8-339E-DA4E-95F8-40469426A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1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5FD39D-FBC5-7845-B80B-C925814859B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61F5A-2F74-6740-A753-B4E597AD25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0547B9-9D05-4245-B4B7-F37705740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CDC9B6-603C-5941-82D1-80EF4FC861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5CDB4-3187-EF44-9A47-A2D85737CD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4D446D-0113-C040-B622-BA3C76360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92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2ADD8B-B7DF-DF46-B980-40CA208A8A2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42F124B-393A-0C49-A38C-6157326B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362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A467D5E-1FCC-E74C-A14F-1095FF3BCA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9B1392-E140-5B48-915D-C60FEAC6F8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E5BC27C-A33D-E047-B0C3-F4254AC7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45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DePaul Brand 2021">
      <a:dk1>
        <a:srgbClr val="000000"/>
      </a:dk1>
      <a:lt1>
        <a:srgbClr val="FFFFFF"/>
      </a:lt1>
      <a:dk2>
        <a:srgbClr val="004277"/>
      </a:dk2>
      <a:lt2>
        <a:srgbClr val="E7E6E6"/>
      </a:lt2>
      <a:accent1>
        <a:srgbClr val="0057B7"/>
      </a:accent1>
      <a:accent2>
        <a:srgbClr val="AF272F"/>
      </a:accent2>
      <a:accent3>
        <a:srgbClr val="999999"/>
      </a:accent3>
      <a:accent4>
        <a:srgbClr val="3E6790"/>
      </a:accent4>
      <a:accent5>
        <a:srgbClr val="3379C5"/>
      </a:accent5>
      <a:accent6>
        <a:srgbClr val="6E8D9E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7C6F3C061A74EA969A8C28FAC1117" ma:contentTypeVersion="3" ma:contentTypeDescription="Create a new document." ma:contentTypeScope="" ma:versionID="a76011f83bdd0c5fb1c250052052288d">
  <xsd:schema xmlns:xsd="http://www.w3.org/2001/XMLSchema" xmlns:xs="http://www.w3.org/2001/XMLSchema" xmlns:p="http://schemas.microsoft.com/office/2006/metadata/properties" xmlns:ns1="http://schemas.microsoft.com/sharepoint/v3" xmlns:ns3="f6e71dcb-8557-4687-8b6c-f422ebe44608" targetNamespace="http://schemas.microsoft.com/office/2006/metadata/properties" ma:root="true" ma:fieldsID="7632a70729d138700ba67089f84dbbe1" ns1:_="" ns3:_="">
    <xsd:import namespace="http://schemas.microsoft.com/sharepoint/v3"/>
    <xsd:import namespace="f6e71dcb-8557-4687-8b6c-f422ebe4460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71dcb-8557-4687-8b6c-f422ebe44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BF06C21-781A-41D5-8BE7-975F6FC366F5}"/>
</file>

<file path=customXml/itemProps2.xml><?xml version="1.0" encoding="utf-8"?>
<ds:datastoreItem xmlns:ds="http://schemas.openxmlformats.org/officeDocument/2006/customXml" ds:itemID="{74EDCE6F-525F-4D7D-86CB-DA917549336F}"/>
</file>

<file path=customXml/itemProps3.xml><?xml version="1.0" encoding="utf-8"?>
<ds:datastoreItem xmlns:ds="http://schemas.openxmlformats.org/officeDocument/2006/customXml" ds:itemID="{CC98B8D9-D78C-4A38-AA20-746EFCE4E561}"/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0</Words>
  <Application>Microsoft Macintosh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DIN Pro Bold</vt:lpstr>
      <vt:lpstr>DIN Pro Medium</vt:lpstr>
      <vt:lpstr>DIN Pro Regular</vt:lpstr>
      <vt:lpstr>1_Custom Design</vt:lpstr>
      <vt:lpstr>2_Custom Design</vt:lpstr>
      <vt:lpstr>3_Custom Design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Roman, Beth</dc:creator>
  <cp:lastModifiedBy>Roman, Beth</cp:lastModifiedBy>
  <cp:revision>71</cp:revision>
  <dcterms:created xsi:type="dcterms:W3CDTF">2022-01-25T15:51:32Z</dcterms:created>
  <dcterms:modified xsi:type="dcterms:W3CDTF">2022-02-09T18:10:46Z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0x01010076D7C6F3C061A74EA969A8C28FAC1117</vt:lpwstr>
  </property>
</Properties>
</file>