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  <p:sldMasterId id="2147483705" r:id="rId2"/>
    <p:sldMasterId id="2147483709" r:id="rId3"/>
    <p:sldMasterId id="2147483713" r:id="rId4"/>
  </p:sldMasterIdLst>
  <p:sldIdLst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5"/>
    <p:restoredTop sz="96327"/>
  </p:normalViewPr>
  <p:slideViewPr>
    <p:cSldViewPr snapToGrid="0" snapToObjects="1">
      <p:cViewPr varScale="1">
        <p:scale>
          <a:sx n="182" d="100"/>
          <a:sy n="182" d="100"/>
        </p:scale>
        <p:origin x="200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2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1580706-4D21-3D43-A458-4358C669D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3837" y="1803666"/>
            <a:ext cx="10611710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6E20AB0-DBFC-F547-85C8-AA41D21515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838" y="576631"/>
            <a:ext cx="10611710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774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2425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50A8156-FA4B-464A-B981-A635DE9BB7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02273" y="0"/>
            <a:ext cx="8327571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5E354C0-AC98-DB47-8632-00278E247A70}"/>
              </a:ext>
            </a:extLst>
          </p:cNvPr>
          <p:cNvSpPr txBox="1"/>
          <p:nvPr userDrawn="1"/>
        </p:nvSpPr>
        <p:spPr>
          <a:xfrm>
            <a:off x="560566" y="957643"/>
            <a:ext cx="248478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u="none" strike="noStrike" dirty="0">
                <a:solidFill>
                  <a:schemeClr val="bg1">
                    <a:lumMod val="65000"/>
                  </a:schemeClr>
                </a:solidFill>
                <a:effectLst/>
                <a:latin typeface="DIN Pro Medium" panose="020B0504020101020102" pitchFamily="34" charset="0"/>
                <a:cs typeface="DIN Pro Medium" panose="020B0504020101020102" pitchFamily="34" charset="0"/>
              </a:rPr>
              <a:t>This PowerPoint template uses official DePaul brand colors. If you’re looking to use additional brand colors, please use the values associated with the color tints listed on this page.</a:t>
            </a:r>
            <a:endParaRPr lang="en-US" b="0" i="0" dirty="0">
              <a:solidFill>
                <a:schemeClr val="bg1">
                  <a:lumMod val="65000"/>
                </a:schemeClr>
              </a:solidFill>
              <a:latin typeface="DIN Pro Medium" panose="020B0504020101020102" pitchFamily="34" charset="0"/>
              <a:cs typeface="DIN Pro Medium" panose="020B050402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780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DDD3BA1-8FCF-584D-BAAC-570FEFB499A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71729" y="1853139"/>
            <a:ext cx="7449311" cy="1781093"/>
          </a:xfrm>
          <a:prstGeom prst="rect">
            <a:avLst/>
          </a:prstGeom>
        </p:spPr>
        <p:txBody>
          <a:bodyPr anchor="b" anchorCtr="0"/>
          <a:lstStyle>
            <a:lvl1pPr algn="l" fontAlgn="b">
              <a:defRPr sz="4000" b="1" i="0" cap="all" baseline="0">
                <a:solidFill>
                  <a:schemeClr val="bg1"/>
                </a:solidFill>
                <a:latin typeface="DIN Pro Bold" panose="020B0504020101020102" pitchFamily="34" charset="0"/>
                <a:cs typeface="DIN Pro Bold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B7F8257-13A0-EC4A-99F7-A95EB0099EB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71729" y="3940216"/>
            <a:ext cx="7449311" cy="716969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spcBef>
                <a:spcPts val="0"/>
              </a:spcBef>
              <a:buNone/>
              <a:defRPr sz="2000" cap="all" baseline="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4D51A43-E5E5-7F46-A884-0E43FA7955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1729" y="5873105"/>
            <a:ext cx="7449311" cy="32101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pPr lvl="0"/>
            <a:r>
              <a:rPr lang="en-US" dirty="0"/>
              <a:t>CLICK TO EDIT MASTER DAY, MONTH DATE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89E1F1-48B0-E944-BB35-BCAF13376A6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683310" y="0"/>
            <a:ext cx="350869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90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D446C-DC3E-CF47-9E0D-447DB7A9F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3838" y="1812251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F37E0-A66F-7748-8582-A842FA713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3947" y="1812251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30985BD-22A5-574B-969A-B7280307E2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838" y="576631"/>
            <a:ext cx="10611710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760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3934E8A4-82AE-DF44-8516-5D7DCE92DFB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06383" y="0"/>
            <a:ext cx="4085617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2F12868-5C4D-B04B-BB78-4888175151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3837" y="1803666"/>
            <a:ext cx="6766482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DA438A0-873F-5743-BF9B-8013F9292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838" y="576631"/>
            <a:ext cx="6766482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5110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1580706-4D21-3D43-A458-4358C669D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3837" y="1803666"/>
            <a:ext cx="10611710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6E20AB0-DBFC-F547-85C8-AA41D21515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838" y="576631"/>
            <a:ext cx="10611710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055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D446C-DC3E-CF47-9E0D-447DB7A9F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3837" y="1803666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F37E0-A66F-7748-8582-A842FA713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3948" y="1803666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E3BE08F-B38F-444A-AA56-06A383F325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838" y="576631"/>
            <a:ext cx="10611710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442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FC344614-7C45-B945-93D1-43FA9BFA9DA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085617" cy="6858000"/>
          </a:xfrm>
          <a:custGeom>
            <a:avLst/>
            <a:gdLst>
              <a:gd name="connsiteX0" fmla="*/ 1 w 4085617"/>
              <a:gd name="connsiteY0" fmla="*/ 1439334 h 6858000"/>
              <a:gd name="connsiteX1" fmla="*/ 1 w 4085617"/>
              <a:gd name="connsiteY1" fmla="*/ 5480050 h 6858000"/>
              <a:gd name="connsiteX2" fmla="*/ 101600 w 4085617"/>
              <a:gd name="connsiteY2" fmla="*/ 5480050 h 6858000"/>
              <a:gd name="connsiteX3" fmla="*/ 101600 w 4085617"/>
              <a:gd name="connsiteY3" fmla="*/ 1439334 h 6858000"/>
              <a:gd name="connsiteX4" fmla="*/ 0 w 4085617"/>
              <a:gd name="connsiteY4" fmla="*/ 0 h 6858000"/>
              <a:gd name="connsiteX5" fmla="*/ 4085617 w 4085617"/>
              <a:gd name="connsiteY5" fmla="*/ 0 h 6858000"/>
              <a:gd name="connsiteX6" fmla="*/ 4085617 w 4085617"/>
              <a:gd name="connsiteY6" fmla="*/ 6858000 h 6858000"/>
              <a:gd name="connsiteX7" fmla="*/ 0 w 4085617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85617" h="6858000">
                <a:moveTo>
                  <a:pt x="1" y="1439334"/>
                </a:moveTo>
                <a:lnTo>
                  <a:pt x="1" y="5480050"/>
                </a:lnTo>
                <a:lnTo>
                  <a:pt x="101600" y="5480050"/>
                </a:lnTo>
                <a:lnTo>
                  <a:pt x="101600" y="1439334"/>
                </a:lnTo>
                <a:close/>
                <a:moveTo>
                  <a:pt x="0" y="0"/>
                </a:moveTo>
                <a:lnTo>
                  <a:pt x="4085617" y="0"/>
                </a:lnTo>
                <a:lnTo>
                  <a:pt x="408561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2F12868-5C4D-B04B-BB78-4888175151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1597" y="1803666"/>
            <a:ext cx="6766482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DA438A0-873F-5743-BF9B-8013F9292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41598" y="576631"/>
            <a:ext cx="6766482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1965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1580706-4D21-3D43-A458-4358C669D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3837" y="1803666"/>
            <a:ext cx="10611710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6E20AB0-DBFC-F547-85C8-AA41D21515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838" y="576631"/>
            <a:ext cx="10611710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5324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D446C-DC3E-CF47-9E0D-447DB7A9F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3837" y="1803666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F37E0-A66F-7748-8582-A842FA713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3948" y="1803666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18BFD6C-E4C9-1C4C-91C5-2F0A83133E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838" y="576631"/>
            <a:ext cx="10611710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7697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3934E8A4-82AE-DF44-8516-5D7DCE92DFB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06383" y="0"/>
            <a:ext cx="4085617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2F12868-5C4D-B04B-BB78-4888175151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3837" y="1803666"/>
            <a:ext cx="6766482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DA438A0-873F-5743-BF9B-8013F9292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838" y="576631"/>
            <a:ext cx="6766482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8558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4.jp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pattern&#10;&#10;Description automatically generated with low confidence">
            <a:extLst>
              <a:ext uri="{FF2B5EF4-FFF2-40B4-BE49-F238E27FC236}">
                <a16:creationId xmlns:a16="http://schemas.microsoft.com/office/drawing/2014/main" id="{F024EDC2-54E9-A040-8E7E-3BCD13198BE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2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 with low confidence">
            <a:extLst>
              <a:ext uri="{FF2B5EF4-FFF2-40B4-BE49-F238E27FC236}">
                <a16:creationId xmlns:a16="http://schemas.microsoft.com/office/drawing/2014/main" id="{37AC00C0-D6A2-ED42-8C88-B443F35D83B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02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, rectangle&#10;&#10;Description automatically generated">
            <a:extLst>
              <a:ext uri="{FF2B5EF4-FFF2-40B4-BE49-F238E27FC236}">
                <a16:creationId xmlns:a16="http://schemas.microsoft.com/office/drawing/2014/main" id="{94372ECB-3F61-4B4D-A211-60491142D4F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41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, treemap chart&#10;&#10;Description automatically generated">
            <a:extLst>
              <a:ext uri="{FF2B5EF4-FFF2-40B4-BE49-F238E27FC236}">
                <a16:creationId xmlns:a16="http://schemas.microsoft.com/office/drawing/2014/main" id="{2B3F85B9-3C22-234B-9E64-71BF0708E66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50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84" r:id="rId2"/>
    <p:sldLayoutId id="214748371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43DF7-71EC-A841-903B-44F7BBF909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9A8DC7-E0C0-034E-AEF2-6ED4C29EE3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FA0A05-DC40-884B-A93D-6AA8D456DCD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D9A3B41-FA87-094D-A244-A7545595822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825586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B6A3F21-B8CC-DF41-8FB6-906D165AEE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1C1CD-C4B7-2D45-842E-16AB46FA9DF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C650358-F503-AA45-8792-162F35AF9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22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0101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3CE4B2-7366-4343-9A51-D4E5C9BEE5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B7CE6B-8522-E244-865D-121104E51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92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AE582A-FF61-D840-9CDC-7E694337AA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AB667-DEEB-8F4F-8FE5-3B1E2EB3F2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E5EB776-F083-744E-A2AF-DAFA34DC0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29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DF80A117-C6BF-E849-8E5E-2436C30EDB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FF296-7437-5B4A-9B4A-BF71392CE81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BD8A530-4723-B24F-90FB-43628668D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87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BD698E-8C42-7949-9BA3-A1947520510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93BF273-0BFA-CF4C-B024-47D738493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2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329377-D932-784F-AD51-F2ADA341B5A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7A6B4-E07D-AC4D-9831-618DC3334D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5EFF254-44E3-B74A-8D1D-2FB99DE1E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39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B3FC8C5-E52B-494E-A4DB-083C25489C1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C375F-32C1-E94E-9A68-5A324B3DD07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1AD724C-463C-4043-9B5C-BDEE549D6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10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9321F94-95E3-4F45-9AF1-142DFB5E9AD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C3024EB-3A32-054E-8870-160592FFA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21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B01F7A-D0C3-7A42-BBC1-F048B614BA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4B08E-B639-5840-82CA-D9891317A5C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E7780CF-6805-0B4E-B939-934FEEE9D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8274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DePaul Brand 2021">
      <a:dk1>
        <a:srgbClr val="000000"/>
      </a:dk1>
      <a:lt1>
        <a:srgbClr val="FFFFFF"/>
      </a:lt1>
      <a:dk2>
        <a:srgbClr val="004277"/>
      </a:dk2>
      <a:lt2>
        <a:srgbClr val="E7E6E6"/>
      </a:lt2>
      <a:accent1>
        <a:srgbClr val="0057B7"/>
      </a:accent1>
      <a:accent2>
        <a:srgbClr val="AF272F"/>
      </a:accent2>
      <a:accent3>
        <a:srgbClr val="999999"/>
      </a:accent3>
      <a:accent4>
        <a:srgbClr val="3E6790"/>
      </a:accent4>
      <a:accent5>
        <a:srgbClr val="3379C5"/>
      </a:accent5>
      <a:accent6>
        <a:srgbClr val="6E8D9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ustom Design">
  <a:themeElements>
    <a:clrScheme name="DePaul Brand 2021">
      <a:dk1>
        <a:srgbClr val="000000"/>
      </a:dk1>
      <a:lt1>
        <a:srgbClr val="FFFFFF"/>
      </a:lt1>
      <a:dk2>
        <a:srgbClr val="004277"/>
      </a:dk2>
      <a:lt2>
        <a:srgbClr val="E7E6E6"/>
      </a:lt2>
      <a:accent1>
        <a:srgbClr val="0057B7"/>
      </a:accent1>
      <a:accent2>
        <a:srgbClr val="AF272F"/>
      </a:accent2>
      <a:accent3>
        <a:srgbClr val="999999"/>
      </a:accent3>
      <a:accent4>
        <a:srgbClr val="3E6790"/>
      </a:accent4>
      <a:accent5>
        <a:srgbClr val="3379C5"/>
      </a:accent5>
      <a:accent6>
        <a:srgbClr val="6E8D9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DePaul Brand 2021">
      <a:dk1>
        <a:srgbClr val="000000"/>
      </a:dk1>
      <a:lt1>
        <a:srgbClr val="FFFFFF"/>
      </a:lt1>
      <a:dk2>
        <a:srgbClr val="004277"/>
      </a:dk2>
      <a:lt2>
        <a:srgbClr val="E7E6E6"/>
      </a:lt2>
      <a:accent1>
        <a:srgbClr val="0057B7"/>
      </a:accent1>
      <a:accent2>
        <a:srgbClr val="AF272F"/>
      </a:accent2>
      <a:accent3>
        <a:srgbClr val="999999"/>
      </a:accent3>
      <a:accent4>
        <a:srgbClr val="3E6790"/>
      </a:accent4>
      <a:accent5>
        <a:srgbClr val="3379C5"/>
      </a:accent5>
      <a:accent6>
        <a:srgbClr val="6E8D9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Office Theme">
  <a:themeElements>
    <a:clrScheme name="DePaul Brand 2021">
      <a:dk1>
        <a:srgbClr val="000000"/>
      </a:dk1>
      <a:lt1>
        <a:srgbClr val="FFFFFF"/>
      </a:lt1>
      <a:dk2>
        <a:srgbClr val="004277"/>
      </a:dk2>
      <a:lt2>
        <a:srgbClr val="E7E6E6"/>
      </a:lt2>
      <a:accent1>
        <a:srgbClr val="0057B7"/>
      </a:accent1>
      <a:accent2>
        <a:srgbClr val="AF272F"/>
      </a:accent2>
      <a:accent3>
        <a:srgbClr val="999999"/>
      </a:accent3>
      <a:accent4>
        <a:srgbClr val="3E6790"/>
      </a:accent4>
      <a:accent5>
        <a:srgbClr val="3379C5"/>
      </a:accent5>
      <a:accent6>
        <a:srgbClr val="6E8D9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D7C6F3C061A74EA969A8C28FAC1117" ma:contentTypeVersion="3" ma:contentTypeDescription="Create a new document." ma:contentTypeScope="" ma:versionID="a76011f83bdd0c5fb1c250052052288d">
  <xsd:schema xmlns:xsd="http://www.w3.org/2001/XMLSchema" xmlns:xs="http://www.w3.org/2001/XMLSchema" xmlns:p="http://schemas.microsoft.com/office/2006/metadata/properties" xmlns:ns1="http://schemas.microsoft.com/sharepoint/v3" xmlns:ns3="f6e71dcb-8557-4687-8b6c-f422ebe44608" targetNamespace="http://schemas.microsoft.com/office/2006/metadata/properties" ma:root="true" ma:fieldsID="7632a70729d138700ba67089f84dbbe1" ns1:_="" ns3:_="">
    <xsd:import namespace="http://schemas.microsoft.com/sharepoint/v3"/>
    <xsd:import namespace="f6e71dcb-8557-4687-8b6c-f422ebe4460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e71dcb-8557-4687-8b6c-f422ebe4460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DD9381A-B281-4E4B-932D-437E84C612E2}"/>
</file>

<file path=customXml/itemProps2.xml><?xml version="1.0" encoding="utf-8"?>
<ds:datastoreItem xmlns:ds="http://schemas.openxmlformats.org/officeDocument/2006/customXml" ds:itemID="{93835B72-C511-4679-83D6-8E26C6B0E9FC}"/>
</file>

<file path=customXml/itemProps3.xml><?xml version="1.0" encoding="utf-8"?>
<ds:datastoreItem xmlns:ds="http://schemas.openxmlformats.org/officeDocument/2006/customXml" ds:itemID="{E3D7936D-36E9-4F7A-A8F9-1F38D4088FF1}"/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0</Words>
  <Application>Microsoft Macintosh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DIN Pro Bold</vt:lpstr>
      <vt:lpstr>DIN Pro Medium</vt:lpstr>
      <vt:lpstr>DIN Pro Regular</vt:lpstr>
      <vt:lpstr>1_Custom Design</vt:lpstr>
      <vt:lpstr>2_Custom Design</vt:lpstr>
      <vt:lpstr>3_Custom Design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Roman, Beth</dc:creator>
  <cp:lastModifiedBy>Roman, Beth</cp:lastModifiedBy>
  <cp:revision>71</cp:revision>
  <dcterms:created xsi:type="dcterms:W3CDTF">2022-01-25T15:51:32Z</dcterms:created>
  <dcterms:modified xsi:type="dcterms:W3CDTF">2022-02-09T18:15:24Z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0x01010076D7C6F3C061A74EA969A8C28FAC1117</vt:lpwstr>
  </property>
</Properties>
</file>