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  <p:sldMasterId id="2147483702" r:id="rId2"/>
  </p:sldMasterIdLst>
  <p:sldIdLst>
    <p:sldId id="262" r:id="rId3"/>
    <p:sldId id="268" r:id="rId4"/>
    <p:sldId id="263" r:id="rId5"/>
    <p:sldId id="264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87"/>
    <p:restoredTop sz="96327"/>
  </p:normalViewPr>
  <p:slideViewPr>
    <p:cSldViewPr snapToGrid="0" snapToObjects="1">
      <p:cViewPr>
        <p:scale>
          <a:sx n="150" d="100"/>
          <a:sy n="150" d="100"/>
        </p:scale>
        <p:origin x="1264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580706-4D21-3D43-A458-4358C669D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770110"/>
            <a:ext cx="1003185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0AB0-DBFC-F547-85C8-AA41D21515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03185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774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446C-DC3E-CF47-9E0D-447DB7A9F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8" y="177011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37E0-A66F-7748-8582-A842FA71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838" y="177011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0F347B-ACA4-1B4D-8DB9-3DD9731519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03185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76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3934E8A4-82AE-DF44-8516-5D7DCE92DF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34793" y="-1075781"/>
            <a:ext cx="9696547" cy="9055896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F12868-5C4D-B04B-BB78-48881751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6079856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A438A0-873F-5743-BF9B-8013F9292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6366934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110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42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DDD3BA1-8FCF-584D-BAAC-570FEFB499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1" y="1866347"/>
            <a:ext cx="6573519" cy="1781093"/>
          </a:xfrm>
          <a:prstGeom prst="rect">
            <a:avLst/>
          </a:prstGeom>
        </p:spPr>
        <p:txBody>
          <a:bodyPr anchor="ctr"/>
          <a:lstStyle>
            <a:lvl1pPr algn="l">
              <a:defRPr sz="3600" b="1" i="0">
                <a:solidFill>
                  <a:schemeClr val="accent1"/>
                </a:solidFill>
                <a:latin typeface="DIN Pro Bold" panose="020B0504020101020102" pitchFamily="34" charset="0"/>
                <a:cs typeface="DIN Pro Bold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B7F8257-13A0-EC4A-99F7-A95EB0099E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1" y="3778672"/>
            <a:ext cx="5933439" cy="71696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51A43-E5E5-7F46-A884-0E43FA7955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66801" y="5488041"/>
            <a:ext cx="5029200" cy="3210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pPr lvl="0"/>
            <a:r>
              <a:rPr lang="en-US" dirty="0"/>
              <a:t>CLICK TO EDIT MASTER DAY, MONTH DATE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F6C7E9-D219-A643-B776-DF82395A5C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00240" y="2775098"/>
            <a:ext cx="5801360" cy="6156251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9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DDD3BA1-8FCF-584D-BAAC-570FEFB499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1" y="1866347"/>
            <a:ext cx="6573519" cy="1781093"/>
          </a:xfrm>
          <a:prstGeom prst="rect">
            <a:avLst/>
          </a:prstGeom>
        </p:spPr>
        <p:txBody>
          <a:bodyPr anchor="ctr"/>
          <a:lstStyle>
            <a:lvl1pPr algn="l">
              <a:defRPr sz="3600" b="1" i="0">
                <a:solidFill>
                  <a:schemeClr val="accent1"/>
                </a:solidFill>
                <a:latin typeface="DIN Pro Bold" panose="020B0504020101020102" pitchFamily="34" charset="0"/>
                <a:cs typeface="DIN Pro Bold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B7F8257-13A0-EC4A-99F7-A95EB0099E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1" y="3778672"/>
            <a:ext cx="5933439" cy="71696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51A43-E5E5-7F46-A884-0E43FA7955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66801" y="5488041"/>
            <a:ext cx="5029200" cy="3210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pPr lvl="0"/>
            <a:r>
              <a:rPr lang="en-US" dirty="0"/>
              <a:t>CLICK TO EDIT MASTER DAY, MONTH DATE</a:t>
            </a:r>
          </a:p>
        </p:txBody>
      </p:sp>
    </p:spTree>
    <p:extLst>
      <p:ext uri="{BB962C8B-B14F-4D97-AF65-F5344CB8AC3E}">
        <p14:creationId xmlns:p14="http://schemas.microsoft.com/office/powerpoint/2010/main" val="227787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0A8156-FA4B-464A-B981-A635DE9BB7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2273" y="0"/>
            <a:ext cx="832757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E354C0-AC98-DB47-8632-00278E247A70}"/>
              </a:ext>
            </a:extLst>
          </p:cNvPr>
          <p:cNvSpPr txBox="1"/>
          <p:nvPr userDrawn="1"/>
        </p:nvSpPr>
        <p:spPr>
          <a:xfrm>
            <a:off x="560566" y="957643"/>
            <a:ext cx="248478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solidFill>
                  <a:schemeClr val="bg1">
                    <a:lumMod val="65000"/>
                  </a:schemeClr>
                </a:solidFill>
                <a:effectLst/>
                <a:latin typeface="DIN Pro Medium" panose="020B0504020101020102" pitchFamily="34" charset="0"/>
                <a:cs typeface="DIN Pro Medium" panose="020B0504020101020102" pitchFamily="34" charset="0"/>
              </a:rPr>
              <a:t>This PowerPoint template uses official DePaul brand colors. If you’re looking to use additional brand colors, please use the values associated with the color tints listed on this page.</a:t>
            </a:r>
            <a:endParaRPr lang="en-US" b="0" i="0" dirty="0">
              <a:solidFill>
                <a:schemeClr val="bg1">
                  <a:lumMod val="65000"/>
                </a:schemeClr>
              </a:solidFill>
              <a:latin typeface="DIN Pro Medium" panose="020B0504020101020102" pitchFamily="34" charset="0"/>
              <a:cs typeface="DIN Pro Medium" panose="020B05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78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bble chart&#10;&#10;Description automatically generated with medium confidence">
            <a:extLst>
              <a:ext uri="{FF2B5EF4-FFF2-40B4-BE49-F238E27FC236}">
                <a16:creationId xmlns:a16="http://schemas.microsoft.com/office/drawing/2014/main" id="{3F3A6295-C7DC-B242-945D-2870A79A676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bubble chart&#10;&#10;Description automatically generated">
            <a:extLst>
              <a:ext uri="{FF2B5EF4-FFF2-40B4-BE49-F238E27FC236}">
                <a16:creationId xmlns:a16="http://schemas.microsoft.com/office/drawing/2014/main" id="{C76B456C-29C7-D545-A857-364FE990C88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4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68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43F841B-11E4-1348-A855-08D2DD805E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29CB22E-C8CF-6B47-ADE5-F596C77944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53FFCB3-5342-804E-A026-94429D96DC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3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66A97DD-15B8-1D43-BBCD-A2FE79C385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18D2B5E4-223B-F846-8163-C97DDEB61F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9B7C0E0-4351-3745-A3BD-1C80737329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7A027AD-41B3-4448-B35B-7D9A8134DAD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08007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029670-8172-D14F-AD03-54D60E0828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E5FC0D-F05E-0648-B10F-E7662D866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9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3AC602-2131-9A46-BE32-B6D4620A5E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F24F8B-8522-4F42-9C66-EFC3DE4579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726EB1B-3312-8C48-B1AE-BF2352558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6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93205-131B-0C4F-AB4C-90F6369644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D55226-C22B-1F41-91F8-7225EBB63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9E0995B-99E1-5F40-A113-0FE295E304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885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1016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7C6F3C061A74EA969A8C28FAC1117" ma:contentTypeVersion="3" ma:contentTypeDescription="Create a new document." ma:contentTypeScope="" ma:versionID="a76011f83bdd0c5fb1c250052052288d">
  <xsd:schema xmlns:xsd="http://www.w3.org/2001/XMLSchema" xmlns:xs="http://www.w3.org/2001/XMLSchema" xmlns:p="http://schemas.microsoft.com/office/2006/metadata/properties" xmlns:ns1="http://schemas.microsoft.com/sharepoint/v3" xmlns:ns3="f6e71dcb-8557-4687-8b6c-f422ebe44608" targetNamespace="http://schemas.microsoft.com/office/2006/metadata/properties" ma:root="true" ma:fieldsID="7632a70729d138700ba67089f84dbbe1" ns1:_="" ns3:_="">
    <xsd:import namespace="http://schemas.microsoft.com/sharepoint/v3"/>
    <xsd:import namespace="f6e71dcb-8557-4687-8b6c-f422ebe4460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71dcb-8557-4687-8b6c-f422ebe4460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E73946-2D92-491C-BD7B-B5E915FF23EE}"/>
</file>

<file path=customXml/itemProps2.xml><?xml version="1.0" encoding="utf-8"?>
<ds:datastoreItem xmlns:ds="http://schemas.openxmlformats.org/officeDocument/2006/customXml" ds:itemID="{E284B7B3-1CC8-4435-B369-3775C191DC53}"/>
</file>

<file path=customXml/itemProps3.xml><?xml version="1.0" encoding="utf-8"?>
<ds:datastoreItem xmlns:ds="http://schemas.openxmlformats.org/officeDocument/2006/customXml" ds:itemID="{00CB73A4-1EAF-4F25-A8A4-523C45BB46CB}"/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DIN Pro Bold</vt:lpstr>
      <vt:lpstr>DIN Pro Medium</vt:lpstr>
      <vt:lpstr>DIN Pro Regular</vt:lpstr>
      <vt:lpstr>1_Custom Design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Roman, Beth</dc:creator>
  <cp:lastModifiedBy>Roman, Beth</cp:lastModifiedBy>
  <cp:revision>66</cp:revision>
  <dcterms:created xsi:type="dcterms:W3CDTF">2022-01-25T15:51:32Z</dcterms:created>
  <dcterms:modified xsi:type="dcterms:W3CDTF">2022-02-09T18:40:04Z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0x01010076D7C6F3C061A74EA969A8C28FAC1117</vt:lpwstr>
  </property>
</Properties>
</file>